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332" r:id="rId2"/>
    <p:sldId id="420" r:id="rId3"/>
    <p:sldId id="302" r:id="rId4"/>
    <p:sldId id="334" r:id="rId5"/>
    <p:sldId id="422" r:id="rId6"/>
    <p:sldId id="435" r:id="rId7"/>
    <p:sldId id="436" r:id="rId8"/>
    <p:sldId id="437" r:id="rId9"/>
    <p:sldId id="434" r:id="rId10"/>
    <p:sldId id="421" r:id="rId11"/>
    <p:sldId id="366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390" r:id="rId24"/>
    <p:sldId id="384" r:id="rId25"/>
    <p:sldId id="388" r:id="rId26"/>
    <p:sldId id="387" r:id="rId27"/>
    <p:sldId id="351" r:id="rId28"/>
    <p:sldId id="331" r:id="rId29"/>
  </p:sldIdLst>
  <p:sldSz cx="12192000" cy="6858000"/>
  <p:notesSz cx="6718300" cy="98552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040C"/>
    <a:srgbClr val="D20000"/>
    <a:srgbClr val="4C0000"/>
    <a:srgbClr val="D8020C"/>
    <a:srgbClr val="F5C3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0E5DD-C207-4E80-BDE6-6AA33CB7468A}" type="doc">
      <dgm:prSet loTypeId="urn:microsoft.com/office/officeart/2011/layout/HexagonRadial#1" loCatId="officeonline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D7DAF6F6-E21E-48F8-A048-6AEB41FD8096}">
      <dgm:prSet phldrT="[Text]" custT="1"/>
      <dgm:spPr>
        <a:xfrm>
          <a:off x="2873337" y="1710169"/>
          <a:ext cx="2173700" cy="188033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tr-TR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Sürekli Gelişim</a:t>
          </a:r>
          <a:endParaRPr lang="en-GB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tr-TR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Sorun Çözme Süreçleri</a:t>
          </a: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ED907E1-0EE3-4FB1-9D27-B034954547E4}" type="parTrans" cxnId="{07D6F48D-38D3-49C4-9663-212B09AFF9AE}">
      <dgm:prSet/>
      <dgm:spPr/>
      <dgm:t>
        <a:bodyPr/>
        <a:lstStyle/>
        <a:p>
          <a:endParaRPr lang="en-GB"/>
        </a:p>
      </dgm:t>
    </dgm:pt>
    <dgm:pt modelId="{ADD69A95-7619-4F99-AD7B-F7DFD7BBF3C4}" type="sibTrans" cxnId="{07D6F48D-38D3-49C4-9663-212B09AFF9AE}">
      <dgm:prSet/>
      <dgm:spPr/>
      <dgm:t>
        <a:bodyPr/>
        <a:lstStyle/>
        <a:p>
          <a:endParaRPr lang="en-GB"/>
        </a:p>
      </dgm:t>
    </dgm:pt>
    <dgm:pt modelId="{FA9AD911-A9C9-4442-B510-7DBA217570AB}">
      <dgm:prSet phldrT="[Text]" custT="1"/>
      <dgm:spPr>
        <a:xfrm>
          <a:off x="3073566" y="0"/>
          <a:ext cx="1781331" cy="154106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tr-TR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Sorunu Tanımla</a:t>
          </a:r>
          <a:endParaRPr lang="en-GB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tr-TR" sz="1600" b="1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Neler oluyor</a:t>
          </a:r>
          <a:r>
            <a:rPr lang="en-GB" sz="1600" b="1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?</a:t>
          </a:r>
          <a:endParaRPr lang="en-GB" sz="1600" b="1" dirty="0">
            <a:solidFill>
              <a:srgbClr val="FFFF00"/>
            </a:solidFill>
            <a:latin typeface="Calibri"/>
            <a:ea typeface="+mn-ea"/>
            <a:cs typeface="+mn-cs"/>
          </a:endParaRPr>
        </a:p>
      </dgm:t>
    </dgm:pt>
    <dgm:pt modelId="{33F9BF04-D25B-4B3A-81A3-E91C7C521F07}" type="parTrans" cxnId="{219FC6EB-95AB-4632-AA58-9E16B5D9C4BF}">
      <dgm:prSet/>
      <dgm:spPr/>
      <dgm:t>
        <a:bodyPr/>
        <a:lstStyle/>
        <a:p>
          <a:endParaRPr lang="tr-TR"/>
        </a:p>
      </dgm:t>
    </dgm:pt>
    <dgm:pt modelId="{B05112C1-C6B3-47CE-AD06-E78C1FC6B539}" type="sibTrans" cxnId="{219FC6EB-95AB-4632-AA58-9E16B5D9C4BF}">
      <dgm:prSet/>
      <dgm:spPr/>
      <dgm:t>
        <a:bodyPr/>
        <a:lstStyle/>
        <a:p>
          <a:endParaRPr lang="tr-TR"/>
        </a:p>
      </dgm:t>
    </dgm:pt>
    <dgm:pt modelId="{954CC4C6-694C-4DBE-8B7E-3978470FDF36}">
      <dgm:prSet phldrT="[Text]" custT="1"/>
      <dgm:spPr>
        <a:xfrm>
          <a:off x="4707254" y="947855"/>
          <a:ext cx="1781331" cy="154106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tr-TR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Veri Toplama</a:t>
          </a:r>
          <a:endParaRPr lang="en-GB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tr-TR" sz="1600" b="1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Neyi bilmeliyiz</a:t>
          </a:r>
          <a:r>
            <a:rPr lang="en-GB" sz="1600" b="1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?</a:t>
          </a:r>
          <a:endParaRPr lang="en-GB" sz="1600" b="1" dirty="0">
            <a:solidFill>
              <a:srgbClr val="FFFF00"/>
            </a:solidFill>
            <a:latin typeface="Calibri"/>
            <a:ea typeface="+mn-ea"/>
            <a:cs typeface="+mn-cs"/>
          </a:endParaRPr>
        </a:p>
      </dgm:t>
    </dgm:pt>
    <dgm:pt modelId="{B7871BFA-5978-44DE-9162-CE891DE5F025}" type="parTrans" cxnId="{6A7EBBD8-552B-4A69-B86D-A501C6DC9847}">
      <dgm:prSet/>
      <dgm:spPr/>
      <dgm:t>
        <a:bodyPr/>
        <a:lstStyle/>
        <a:p>
          <a:endParaRPr lang="tr-TR"/>
        </a:p>
      </dgm:t>
    </dgm:pt>
    <dgm:pt modelId="{5FB2A53A-257E-40AB-B642-E0442A9363A4}" type="sibTrans" cxnId="{6A7EBBD8-552B-4A69-B86D-A501C6DC9847}">
      <dgm:prSet/>
      <dgm:spPr/>
      <dgm:t>
        <a:bodyPr/>
        <a:lstStyle/>
        <a:p>
          <a:endParaRPr lang="tr-TR"/>
        </a:p>
      </dgm:t>
    </dgm:pt>
    <dgm:pt modelId="{F01D74C6-6DB8-4F43-88DA-1A1229487A7E}">
      <dgm:prSet phldrT="[Text]" custT="1"/>
      <dgm:spPr>
        <a:xfrm>
          <a:off x="4707254" y="2811230"/>
          <a:ext cx="1781331" cy="154106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tr-TR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Veriyi Analiz Etme</a:t>
          </a:r>
          <a:endParaRPr lang="en-GB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tr-TR" sz="1600" b="1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Temel sebepler neler</a:t>
          </a:r>
          <a:r>
            <a:rPr lang="en-GB" sz="1600" b="1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?</a:t>
          </a:r>
          <a:endParaRPr lang="en-GB" sz="1600" b="1" dirty="0">
            <a:solidFill>
              <a:srgbClr val="FFFF00"/>
            </a:solidFill>
            <a:latin typeface="Calibri"/>
            <a:ea typeface="+mn-ea"/>
            <a:cs typeface="+mn-cs"/>
          </a:endParaRPr>
        </a:p>
      </dgm:t>
    </dgm:pt>
    <dgm:pt modelId="{B92BF528-B30D-4236-87F0-4BBE0108E1A7}" type="parTrans" cxnId="{C46F42A1-D0D7-4649-9108-372BDFE4CBBD}">
      <dgm:prSet/>
      <dgm:spPr/>
      <dgm:t>
        <a:bodyPr/>
        <a:lstStyle/>
        <a:p>
          <a:endParaRPr lang="tr-TR"/>
        </a:p>
      </dgm:t>
    </dgm:pt>
    <dgm:pt modelId="{D58A6FA0-5AF5-4080-8828-52EB78816966}" type="sibTrans" cxnId="{C46F42A1-D0D7-4649-9108-372BDFE4CBBD}">
      <dgm:prSet/>
      <dgm:spPr/>
      <dgm:t>
        <a:bodyPr/>
        <a:lstStyle/>
        <a:p>
          <a:endParaRPr lang="tr-TR"/>
        </a:p>
      </dgm:t>
    </dgm:pt>
    <dgm:pt modelId="{586FFB09-3744-4643-8D3F-178DCC0E9687}">
      <dgm:prSet phldrT="[Text]" custT="1"/>
      <dgm:spPr>
        <a:xfrm>
          <a:off x="3073566" y="3760146"/>
          <a:ext cx="1781331" cy="154106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tr-TR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Çözüm Üretme</a:t>
          </a:r>
          <a:endParaRPr lang="en-GB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tr-TR" sz="1600" b="1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Doğru çözümü bul</a:t>
          </a:r>
          <a:endParaRPr lang="en-GB" sz="1600" b="1" dirty="0">
            <a:solidFill>
              <a:srgbClr val="FFFF00"/>
            </a:solidFill>
            <a:latin typeface="Calibri"/>
            <a:ea typeface="+mn-ea"/>
            <a:cs typeface="+mn-cs"/>
          </a:endParaRPr>
        </a:p>
      </dgm:t>
    </dgm:pt>
    <dgm:pt modelId="{2FD8DD88-38F1-43B1-85DE-68712657B437}" type="parTrans" cxnId="{DC1035B5-58E2-4511-81D7-2597C9C582F2}">
      <dgm:prSet/>
      <dgm:spPr/>
      <dgm:t>
        <a:bodyPr/>
        <a:lstStyle/>
        <a:p>
          <a:endParaRPr lang="tr-TR"/>
        </a:p>
      </dgm:t>
    </dgm:pt>
    <dgm:pt modelId="{7A301EFF-46E8-4219-B017-42DA7754CD39}" type="sibTrans" cxnId="{DC1035B5-58E2-4511-81D7-2597C9C582F2}">
      <dgm:prSet/>
      <dgm:spPr/>
      <dgm:t>
        <a:bodyPr/>
        <a:lstStyle/>
        <a:p>
          <a:endParaRPr lang="tr-TR"/>
        </a:p>
      </dgm:t>
    </dgm:pt>
    <dgm:pt modelId="{A2B6F9C0-7BDD-4ABF-A4DB-1E56CD7F5B1B}">
      <dgm:prSet phldrT="[Text]" custT="1"/>
      <dgm:spPr>
        <a:xfrm>
          <a:off x="1432293" y="2812290"/>
          <a:ext cx="1781331" cy="154106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tr-TR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Uygulama ve Kontrol Etme</a:t>
          </a:r>
          <a:endParaRPr lang="en-GB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tr-TR" sz="1600" b="1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Sorunu çözdük mü?</a:t>
          </a:r>
          <a:endParaRPr lang="en-GB" sz="1600" b="1" dirty="0">
            <a:solidFill>
              <a:srgbClr val="FFFF00"/>
            </a:solidFill>
            <a:latin typeface="Calibri"/>
            <a:ea typeface="+mn-ea"/>
            <a:cs typeface="+mn-cs"/>
          </a:endParaRPr>
        </a:p>
      </dgm:t>
    </dgm:pt>
    <dgm:pt modelId="{00A45DA0-606F-4A70-A0C2-66FA52324734}" type="parTrans" cxnId="{23F7EB58-3ECC-4816-90A9-096CBCF9B1AD}">
      <dgm:prSet/>
      <dgm:spPr/>
      <dgm:t>
        <a:bodyPr/>
        <a:lstStyle/>
        <a:p>
          <a:endParaRPr lang="tr-TR"/>
        </a:p>
      </dgm:t>
    </dgm:pt>
    <dgm:pt modelId="{1BA67BA8-EEF3-47B0-95B8-DDB6BF35DFFC}" type="sibTrans" cxnId="{23F7EB58-3ECC-4816-90A9-096CBCF9B1AD}">
      <dgm:prSet/>
      <dgm:spPr/>
      <dgm:t>
        <a:bodyPr/>
        <a:lstStyle/>
        <a:p>
          <a:endParaRPr lang="tr-TR"/>
        </a:p>
      </dgm:t>
    </dgm:pt>
    <dgm:pt modelId="{FFAF971C-E890-427B-9F44-6EADAB25A44C}">
      <dgm:prSet phldrT="[Text]" custT="1"/>
      <dgm:spPr>
        <a:xfrm>
          <a:off x="1432293" y="945735"/>
          <a:ext cx="1781331" cy="154106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tr-TR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Geliştirmeye Devam Etme</a:t>
          </a:r>
          <a:endParaRPr lang="en-GB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tr-TR" sz="1600" b="1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Yaptığımız çalışmayı geliştirebilir miyiz?</a:t>
          </a:r>
          <a:endParaRPr lang="en-GB" sz="1600" b="1" dirty="0">
            <a:solidFill>
              <a:srgbClr val="FFFF00"/>
            </a:solidFill>
            <a:latin typeface="Calibri"/>
            <a:ea typeface="+mn-ea"/>
            <a:cs typeface="+mn-cs"/>
          </a:endParaRPr>
        </a:p>
      </dgm:t>
    </dgm:pt>
    <dgm:pt modelId="{7D864608-6CD1-4335-9665-02320F20C379}" type="parTrans" cxnId="{81525C4A-C8A4-4810-B44F-BBABE1E3D414}">
      <dgm:prSet/>
      <dgm:spPr/>
      <dgm:t>
        <a:bodyPr/>
        <a:lstStyle/>
        <a:p>
          <a:endParaRPr lang="tr-TR"/>
        </a:p>
      </dgm:t>
    </dgm:pt>
    <dgm:pt modelId="{773711A6-670D-4BBD-9FD7-661F0E08DA9C}" type="sibTrans" cxnId="{81525C4A-C8A4-4810-B44F-BBABE1E3D414}">
      <dgm:prSet/>
      <dgm:spPr/>
      <dgm:t>
        <a:bodyPr/>
        <a:lstStyle/>
        <a:p>
          <a:endParaRPr lang="tr-TR"/>
        </a:p>
      </dgm:t>
    </dgm:pt>
    <dgm:pt modelId="{024DCD79-5B61-4D94-A8B4-A574CC17C925}">
      <dgm:prSet phldrT="[Text]"/>
      <dgm:spPr/>
      <dgm:t>
        <a:bodyPr/>
        <a:lstStyle/>
        <a:p>
          <a:endParaRPr lang="en-GB" dirty="0"/>
        </a:p>
      </dgm:t>
    </dgm:pt>
    <dgm:pt modelId="{AEC02510-1B72-409F-A107-EC09D9B0D7FF}" type="parTrans" cxnId="{7D5E0840-896F-479E-9C89-4768A2C5C545}">
      <dgm:prSet/>
      <dgm:spPr/>
      <dgm:t>
        <a:bodyPr/>
        <a:lstStyle/>
        <a:p>
          <a:endParaRPr lang="tr-TR"/>
        </a:p>
      </dgm:t>
    </dgm:pt>
    <dgm:pt modelId="{DB123DCB-91D1-4D14-8326-351E8D1DA539}" type="sibTrans" cxnId="{7D5E0840-896F-479E-9C89-4768A2C5C545}">
      <dgm:prSet/>
      <dgm:spPr/>
      <dgm:t>
        <a:bodyPr/>
        <a:lstStyle/>
        <a:p>
          <a:endParaRPr lang="tr-TR"/>
        </a:p>
      </dgm:t>
    </dgm:pt>
    <dgm:pt modelId="{09DF2BDD-B246-4DC9-8C7A-4F86E3C9FB64}" type="pres">
      <dgm:prSet presAssocID="{8120E5DD-C207-4E80-BDE6-6AA33CB7468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37FD90A9-6D1E-44CA-AA95-DBE96D450D8C}" type="pres">
      <dgm:prSet presAssocID="{D7DAF6F6-E21E-48F8-A048-6AEB41FD8096}" presName="Parent" presStyleLbl="node0" presStyleIdx="0" presStyleCnt="1">
        <dgm:presLayoutVars>
          <dgm:chMax val="6"/>
          <dgm:chPref val="6"/>
        </dgm:presLayoutVars>
      </dgm:prSet>
      <dgm:spPr>
        <a:prstGeom prst="hexagon">
          <a:avLst>
            <a:gd name="adj" fmla="val 28570"/>
            <a:gd name="vf" fmla="val 115470"/>
          </a:avLst>
        </a:prstGeom>
      </dgm:spPr>
      <dgm:t>
        <a:bodyPr/>
        <a:lstStyle/>
        <a:p>
          <a:endParaRPr lang="en-GB"/>
        </a:p>
      </dgm:t>
    </dgm:pt>
    <dgm:pt modelId="{F2E3D647-BDC3-4F4C-9F64-49C5B147801F}" type="pres">
      <dgm:prSet presAssocID="{FA9AD911-A9C9-4442-B510-7DBA217570AB}" presName="Accent1" presStyleCnt="0"/>
      <dgm:spPr/>
    </dgm:pt>
    <dgm:pt modelId="{A6B24194-204E-4EA8-801E-18F25A50E235}" type="pres">
      <dgm:prSet presAssocID="{FA9AD911-A9C9-4442-B510-7DBA217570AB}" presName="Accent" presStyleLbl="bgShp" presStyleIdx="0" presStyleCnt="6"/>
      <dgm:spPr/>
    </dgm:pt>
    <dgm:pt modelId="{B577936D-9171-4728-BC24-C987E1E9F90F}" type="pres">
      <dgm:prSet presAssocID="{FA9AD911-A9C9-4442-B510-7DBA217570AB}" presName="Child1" presStyleLbl="node1" presStyleIdx="0" presStyleCnt="6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8570"/>
            <a:gd name="vf" fmla="val 115470"/>
          </a:avLst>
        </a:prstGeom>
      </dgm:spPr>
      <dgm:t>
        <a:bodyPr/>
        <a:lstStyle/>
        <a:p>
          <a:endParaRPr lang="tr-TR"/>
        </a:p>
      </dgm:t>
    </dgm:pt>
    <dgm:pt modelId="{F6424AB8-1237-4E23-94E6-A05D7D09B5A3}" type="pres">
      <dgm:prSet presAssocID="{954CC4C6-694C-4DBE-8B7E-3978470FDF36}" presName="Accent2" presStyleCnt="0"/>
      <dgm:spPr/>
    </dgm:pt>
    <dgm:pt modelId="{AE83672C-99D2-4EFE-B908-4A92980A7118}" type="pres">
      <dgm:prSet presAssocID="{954CC4C6-694C-4DBE-8B7E-3978470FDF36}" presName="Accent" presStyleLbl="bgShp" presStyleIdx="1" presStyleCnt="6"/>
      <dgm:spPr>
        <a:xfrm>
          <a:off x="4234491" y="810554"/>
          <a:ext cx="820130" cy="70665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rgbClr val="4472C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gm:spPr>
      <dgm:t>
        <a:bodyPr/>
        <a:lstStyle/>
        <a:p>
          <a:endParaRPr lang="tr-TR"/>
        </a:p>
      </dgm:t>
    </dgm:pt>
    <dgm:pt modelId="{3FA430DD-6A32-4CC6-B51B-6A8AAA02E49D}" type="pres">
      <dgm:prSet presAssocID="{954CC4C6-694C-4DBE-8B7E-3978470FDF36}" presName="Child2" presStyleLbl="node1" presStyleIdx="1" presStyleCnt="6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8570"/>
            <a:gd name="vf" fmla="val 115470"/>
          </a:avLst>
        </a:prstGeom>
      </dgm:spPr>
      <dgm:t>
        <a:bodyPr/>
        <a:lstStyle/>
        <a:p>
          <a:endParaRPr lang="tr-TR"/>
        </a:p>
      </dgm:t>
    </dgm:pt>
    <dgm:pt modelId="{F73FEB67-FDBD-4860-B772-E64AE7E09C05}" type="pres">
      <dgm:prSet presAssocID="{F01D74C6-6DB8-4F43-88DA-1A1229487A7E}" presName="Accent3" presStyleCnt="0"/>
      <dgm:spPr/>
    </dgm:pt>
    <dgm:pt modelId="{904F0CBA-D25D-4C79-BE30-4E2451DC4C92}" type="pres">
      <dgm:prSet presAssocID="{F01D74C6-6DB8-4F43-88DA-1A1229487A7E}" presName="Accent" presStyleLbl="bgShp" presStyleIdx="2" presStyleCnt="6"/>
      <dgm:spPr>
        <a:xfrm>
          <a:off x="5191647" y="2131615"/>
          <a:ext cx="820130" cy="70665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rgbClr val="4472C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gm:spPr>
      <dgm:t>
        <a:bodyPr/>
        <a:lstStyle/>
        <a:p>
          <a:endParaRPr lang="tr-TR"/>
        </a:p>
      </dgm:t>
    </dgm:pt>
    <dgm:pt modelId="{7136C075-CC4D-426C-82F1-8B02D937E96D}" type="pres">
      <dgm:prSet presAssocID="{F01D74C6-6DB8-4F43-88DA-1A1229487A7E}" presName="Child3" presStyleLbl="node1" presStyleIdx="2" presStyleCnt="6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8570"/>
            <a:gd name="vf" fmla="val 115470"/>
          </a:avLst>
        </a:prstGeom>
      </dgm:spPr>
      <dgm:t>
        <a:bodyPr/>
        <a:lstStyle/>
        <a:p>
          <a:endParaRPr lang="tr-TR"/>
        </a:p>
      </dgm:t>
    </dgm:pt>
    <dgm:pt modelId="{0883F19A-3181-4D89-99D8-076257F31F6A}" type="pres">
      <dgm:prSet presAssocID="{586FFB09-3744-4643-8D3F-178DCC0E9687}" presName="Accent4" presStyleCnt="0"/>
      <dgm:spPr/>
    </dgm:pt>
    <dgm:pt modelId="{F7F829AA-C91E-4638-B70F-4612EB905A50}" type="pres">
      <dgm:prSet presAssocID="{586FFB09-3744-4643-8D3F-178DCC0E9687}" presName="Accent" presStyleLbl="bgShp" presStyleIdx="3" presStyleCnt="6"/>
      <dgm:spPr>
        <a:xfrm>
          <a:off x="4526744" y="3622845"/>
          <a:ext cx="820130" cy="70665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rgbClr val="4472C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gm:spPr>
      <dgm:t>
        <a:bodyPr/>
        <a:lstStyle/>
        <a:p>
          <a:endParaRPr lang="tr-TR"/>
        </a:p>
      </dgm:t>
    </dgm:pt>
    <dgm:pt modelId="{283D6150-FCD9-4586-B701-A40219669B7F}" type="pres">
      <dgm:prSet presAssocID="{586FFB09-3744-4643-8D3F-178DCC0E9687}" presName="Child4" presStyleLbl="node1" presStyleIdx="3" presStyleCnt="6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8570"/>
            <a:gd name="vf" fmla="val 115470"/>
          </a:avLst>
        </a:prstGeom>
      </dgm:spPr>
      <dgm:t>
        <a:bodyPr/>
        <a:lstStyle/>
        <a:p>
          <a:endParaRPr lang="tr-TR"/>
        </a:p>
      </dgm:t>
    </dgm:pt>
    <dgm:pt modelId="{E08800F6-8412-49BA-B9D4-14CC0B82E974}" type="pres">
      <dgm:prSet presAssocID="{A2B6F9C0-7BDD-4ABF-A4DB-1E56CD7F5B1B}" presName="Accent5" presStyleCnt="0"/>
      <dgm:spPr/>
    </dgm:pt>
    <dgm:pt modelId="{FD65E160-9473-4D0B-AA58-48CC31B17FFC}" type="pres">
      <dgm:prSet presAssocID="{A2B6F9C0-7BDD-4ABF-A4DB-1E56CD7F5B1B}" presName="Accent" presStyleLbl="bgShp" presStyleIdx="4" presStyleCnt="6"/>
      <dgm:spPr>
        <a:xfrm>
          <a:off x="2877382" y="3777640"/>
          <a:ext cx="820130" cy="70665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rgbClr val="4472C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gm:spPr>
      <dgm:t>
        <a:bodyPr/>
        <a:lstStyle/>
        <a:p>
          <a:endParaRPr lang="tr-TR"/>
        </a:p>
      </dgm:t>
    </dgm:pt>
    <dgm:pt modelId="{258EF7E9-02CF-4593-B1B8-51271B8BC919}" type="pres">
      <dgm:prSet presAssocID="{A2B6F9C0-7BDD-4ABF-A4DB-1E56CD7F5B1B}" presName="Child5" presStyleLbl="node1" presStyleIdx="4" presStyleCnt="6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8570"/>
            <a:gd name="vf" fmla="val 115470"/>
          </a:avLst>
        </a:prstGeom>
      </dgm:spPr>
      <dgm:t>
        <a:bodyPr/>
        <a:lstStyle/>
        <a:p>
          <a:endParaRPr lang="tr-TR"/>
        </a:p>
      </dgm:t>
    </dgm:pt>
    <dgm:pt modelId="{30FDD90D-788B-47DC-AA1C-FB51916EC5D4}" type="pres">
      <dgm:prSet presAssocID="{FFAF971C-E890-427B-9F44-6EADAB25A44C}" presName="Accent6" presStyleCnt="0"/>
      <dgm:spPr/>
    </dgm:pt>
    <dgm:pt modelId="{EB835669-91D2-48E9-A6A6-74D06E312651}" type="pres">
      <dgm:prSet presAssocID="{FFAF971C-E890-427B-9F44-6EADAB25A44C}" presName="Accent" presStyleLbl="bgShp" presStyleIdx="5" presStyleCnt="6"/>
      <dgm:spPr>
        <a:xfrm>
          <a:off x="1904551" y="2457109"/>
          <a:ext cx="820130" cy="70665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rgbClr val="4472C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gm:spPr>
      <dgm:t>
        <a:bodyPr/>
        <a:lstStyle/>
        <a:p>
          <a:endParaRPr lang="tr-TR"/>
        </a:p>
      </dgm:t>
    </dgm:pt>
    <dgm:pt modelId="{76E255FD-DAFF-44FE-8DD6-A520EA4D3546}" type="pres">
      <dgm:prSet presAssocID="{FFAF971C-E890-427B-9F44-6EADAB25A44C}" presName="Child6" presStyleLbl="node1" presStyleIdx="5" presStyleCnt="6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8570"/>
            <a:gd name="vf" fmla="val 115470"/>
          </a:avLst>
        </a:prstGeom>
      </dgm:spPr>
      <dgm:t>
        <a:bodyPr/>
        <a:lstStyle/>
        <a:p>
          <a:endParaRPr lang="tr-TR"/>
        </a:p>
      </dgm:t>
    </dgm:pt>
  </dgm:ptLst>
  <dgm:cxnLst>
    <dgm:cxn modelId="{81525C4A-C8A4-4810-B44F-BBABE1E3D414}" srcId="{D7DAF6F6-E21E-48F8-A048-6AEB41FD8096}" destId="{FFAF971C-E890-427B-9F44-6EADAB25A44C}" srcOrd="5" destOrd="0" parTransId="{7D864608-6CD1-4335-9665-02320F20C379}" sibTransId="{773711A6-670D-4BBD-9FD7-661F0E08DA9C}"/>
    <dgm:cxn modelId="{1631037D-6848-413E-B0EA-DC8C8D391A51}" type="presOf" srcId="{586FFB09-3744-4643-8D3F-178DCC0E9687}" destId="{283D6150-FCD9-4586-B701-A40219669B7F}" srcOrd="0" destOrd="0" presId="urn:microsoft.com/office/officeart/2011/layout/HexagonRadial#1"/>
    <dgm:cxn modelId="{15366F0E-6307-45EB-9C9B-7EAF91EBECF6}" type="presOf" srcId="{D7DAF6F6-E21E-48F8-A048-6AEB41FD8096}" destId="{37FD90A9-6D1E-44CA-AA95-DBE96D450D8C}" srcOrd="0" destOrd="0" presId="urn:microsoft.com/office/officeart/2011/layout/HexagonRadial#1"/>
    <dgm:cxn modelId="{DC1035B5-58E2-4511-81D7-2597C9C582F2}" srcId="{D7DAF6F6-E21E-48F8-A048-6AEB41FD8096}" destId="{586FFB09-3744-4643-8D3F-178DCC0E9687}" srcOrd="3" destOrd="0" parTransId="{2FD8DD88-38F1-43B1-85DE-68712657B437}" sibTransId="{7A301EFF-46E8-4219-B017-42DA7754CD39}"/>
    <dgm:cxn modelId="{6A7EBBD8-552B-4A69-B86D-A501C6DC9847}" srcId="{D7DAF6F6-E21E-48F8-A048-6AEB41FD8096}" destId="{954CC4C6-694C-4DBE-8B7E-3978470FDF36}" srcOrd="1" destOrd="0" parTransId="{B7871BFA-5978-44DE-9162-CE891DE5F025}" sibTransId="{5FB2A53A-257E-40AB-B642-E0442A9363A4}"/>
    <dgm:cxn modelId="{C46F42A1-D0D7-4649-9108-372BDFE4CBBD}" srcId="{D7DAF6F6-E21E-48F8-A048-6AEB41FD8096}" destId="{F01D74C6-6DB8-4F43-88DA-1A1229487A7E}" srcOrd="2" destOrd="0" parTransId="{B92BF528-B30D-4236-87F0-4BBE0108E1A7}" sibTransId="{D58A6FA0-5AF5-4080-8828-52EB78816966}"/>
    <dgm:cxn modelId="{07D6F48D-38D3-49C4-9663-212B09AFF9AE}" srcId="{8120E5DD-C207-4E80-BDE6-6AA33CB7468A}" destId="{D7DAF6F6-E21E-48F8-A048-6AEB41FD8096}" srcOrd="0" destOrd="0" parTransId="{8ED907E1-0EE3-4FB1-9D27-B034954547E4}" sibTransId="{ADD69A95-7619-4F99-AD7B-F7DFD7BBF3C4}"/>
    <dgm:cxn modelId="{9941F5E7-2AB0-42F5-87A7-29E1E44CCB1D}" type="presOf" srcId="{F01D74C6-6DB8-4F43-88DA-1A1229487A7E}" destId="{7136C075-CC4D-426C-82F1-8B02D937E96D}" srcOrd="0" destOrd="0" presId="urn:microsoft.com/office/officeart/2011/layout/HexagonRadial#1"/>
    <dgm:cxn modelId="{23F7EB58-3ECC-4816-90A9-096CBCF9B1AD}" srcId="{D7DAF6F6-E21E-48F8-A048-6AEB41FD8096}" destId="{A2B6F9C0-7BDD-4ABF-A4DB-1E56CD7F5B1B}" srcOrd="4" destOrd="0" parTransId="{00A45DA0-606F-4A70-A0C2-66FA52324734}" sibTransId="{1BA67BA8-EEF3-47B0-95B8-DDB6BF35DFFC}"/>
    <dgm:cxn modelId="{7D5E0840-896F-479E-9C89-4768A2C5C545}" srcId="{8120E5DD-C207-4E80-BDE6-6AA33CB7468A}" destId="{024DCD79-5B61-4D94-A8B4-A574CC17C925}" srcOrd="1" destOrd="0" parTransId="{AEC02510-1B72-409F-A107-EC09D9B0D7FF}" sibTransId="{DB123DCB-91D1-4D14-8326-351E8D1DA539}"/>
    <dgm:cxn modelId="{A0B36139-1FAF-41D4-B617-1A6C531F1ABD}" type="presOf" srcId="{FA9AD911-A9C9-4442-B510-7DBA217570AB}" destId="{B577936D-9171-4728-BC24-C987E1E9F90F}" srcOrd="0" destOrd="0" presId="urn:microsoft.com/office/officeart/2011/layout/HexagonRadial#1"/>
    <dgm:cxn modelId="{4C9F9EBF-FDF6-4245-8486-F9408B615676}" type="presOf" srcId="{8120E5DD-C207-4E80-BDE6-6AA33CB7468A}" destId="{09DF2BDD-B246-4DC9-8C7A-4F86E3C9FB64}" srcOrd="0" destOrd="0" presId="urn:microsoft.com/office/officeart/2011/layout/HexagonRadial#1"/>
    <dgm:cxn modelId="{B31E0E28-ACB8-4B86-B03B-ACF6524BEE73}" type="presOf" srcId="{FFAF971C-E890-427B-9F44-6EADAB25A44C}" destId="{76E255FD-DAFF-44FE-8DD6-A520EA4D3546}" srcOrd="0" destOrd="0" presId="urn:microsoft.com/office/officeart/2011/layout/HexagonRadial#1"/>
    <dgm:cxn modelId="{0AB07622-C5FE-4A1C-967C-E87DA609F153}" type="presOf" srcId="{954CC4C6-694C-4DBE-8B7E-3978470FDF36}" destId="{3FA430DD-6A32-4CC6-B51B-6A8AAA02E49D}" srcOrd="0" destOrd="0" presId="urn:microsoft.com/office/officeart/2011/layout/HexagonRadial#1"/>
    <dgm:cxn modelId="{C96881F2-CC7B-4F3B-9682-D03AFFC1CC1A}" type="presOf" srcId="{A2B6F9C0-7BDD-4ABF-A4DB-1E56CD7F5B1B}" destId="{258EF7E9-02CF-4593-B1B8-51271B8BC919}" srcOrd="0" destOrd="0" presId="urn:microsoft.com/office/officeart/2011/layout/HexagonRadial#1"/>
    <dgm:cxn modelId="{219FC6EB-95AB-4632-AA58-9E16B5D9C4BF}" srcId="{D7DAF6F6-E21E-48F8-A048-6AEB41FD8096}" destId="{FA9AD911-A9C9-4442-B510-7DBA217570AB}" srcOrd="0" destOrd="0" parTransId="{33F9BF04-D25B-4B3A-81A3-E91C7C521F07}" sibTransId="{B05112C1-C6B3-47CE-AD06-E78C1FC6B539}"/>
    <dgm:cxn modelId="{D3E5DB77-65AE-435E-BD61-384555734AA1}" type="presParOf" srcId="{09DF2BDD-B246-4DC9-8C7A-4F86E3C9FB64}" destId="{37FD90A9-6D1E-44CA-AA95-DBE96D450D8C}" srcOrd="0" destOrd="0" presId="urn:microsoft.com/office/officeart/2011/layout/HexagonRadial#1"/>
    <dgm:cxn modelId="{525FFC74-0688-433E-9421-8EDB97AB1A84}" type="presParOf" srcId="{09DF2BDD-B246-4DC9-8C7A-4F86E3C9FB64}" destId="{F2E3D647-BDC3-4F4C-9F64-49C5B147801F}" srcOrd="1" destOrd="0" presId="urn:microsoft.com/office/officeart/2011/layout/HexagonRadial#1"/>
    <dgm:cxn modelId="{09D752E0-C7AF-4BAB-9AA9-8094FAA8C494}" type="presParOf" srcId="{F2E3D647-BDC3-4F4C-9F64-49C5B147801F}" destId="{A6B24194-204E-4EA8-801E-18F25A50E235}" srcOrd="0" destOrd="0" presId="urn:microsoft.com/office/officeart/2011/layout/HexagonRadial#1"/>
    <dgm:cxn modelId="{C5AF8EFA-F5C9-4B87-BA69-DE1B5902ADA8}" type="presParOf" srcId="{09DF2BDD-B246-4DC9-8C7A-4F86E3C9FB64}" destId="{B577936D-9171-4728-BC24-C987E1E9F90F}" srcOrd="2" destOrd="0" presId="urn:microsoft.com/office/officeart/2011/layout/HexagonRadial#1"/>
    <dgm:cxn modelId="{09119F78-AEF9-425E-B361-9083BDCD3718}" type="presParOf" srcId="{09DF2BDD-B246-4DC9-8C7A-4F86E3C9FB64}" destId="{F6424AB8-1237-4E23-94E6-A05D7D09B5A3}" srcOrd="3" destOrd="0" presId="urn:microsoft.com/office/officeart/2011/layout/HexagonRadial#1"/>
    <dgm:cxn modelId="{BA7CBBEA-93A7-4B56-9F1A-C5B56C7ACEE3}" type="presParOf" srcId="{F6424AB8-1237-4E23-94E6-A05D7D09B5A3}" destId="{AE83672C-99D2-4EFE-B908-4A92980A7118}" srcOrd="0" destOrd="0" presId="urn:microsoft.com/office/officeart/2011/layout/HexagonRadial#1"/>
    <dgm:cxn modelId="{995A8316-3835-4367-9E7E-3D97D47F348E}" type="presParOf" srcId="{09DF2BDD-B246-4DC9-8C7A-4F86E3C9FB64}" destId="{3FA430DD-6A32-4CC6-B51B-6A8AAA02E49D}" srcOrd="4" destOrd="0" presId="urn:microsoft.com/office/officeart/2011/layout/HexagonRadial#1"/>
    <dgm:cxn modelId="{DAF00F28-8FA2-4AF7-80EC-6B11376199E3}" type="presParOf" srcId="{09DF2BDD-B246-4DC9-8C7A-4F86E3C9FB64}" destId="{F73FEB67-FDBD-4860-B772-E64AE7E09C05}" srcOrd="5" destOrd="0" presId="urn:microsoft.com/office/officeart/2011/layout/HexagonRadial#1"/>
    <dgm:cxn modelId="{7EEB3AD9-1F13-424E-8B6C-94E480144D5B}" type="presParOf" srcId="{F73FEB67-FDBD-4860-B772-E64AE7E09C05}" destId="{904F0CBA-D25D-4C79-BE30-4E2451DC4C92}" srcOrd="0" destOrd="0" presId="urn:microsoft.com/office/officeart/2011/layout/HexagonRadial#1"/>
    <dgm:cxn modelId="{786D144E-E258-4EB7-ADAA-212D3B25B39C}" type="presParOf" srcId="{09DF2BDD-B246-4DC9-8C7A-4F86E3C9FB64}" destId="{7136C075-CC4D-426C-82F1-8B02D937E96D}" srcOrd="6" destOrd="0" presId="urn:microsoft.com/office/officeart/2011/layout/HexagonRadial#1"/>
    <dgm:cxn modelId="{5A6673D7-D54B-4875-8A0A-7167567062B8}" type="presParOf" srcId="{09DF2BDD-B246-4DC9-8C7A-4F86E3C9FB64}" destId="{0883F19A-3181-4D89-99D8-076257F31F6A}" srcOrd="7" destOrd="0" presId="urn:microsoft.com/office/officeart/2011/layout/HexagonRadial#1"/>
    <dgm:cxn modelId="{FE6218CA-6CD7-4046-8716-3DB385A55D63}" type="presParOf" srcId="{0883F19A-3181-4D89-99D8-076257F31F6A}" destId="{F7F829AA-C91E-4638-B70F-4612EB905A50}" srcOrd="0" destOrd="0" presId="urn:microsoft.com/office/officeart/2011/layout/HexagonRadial#1"/>
    <dgm:cxn modelId="{DD4B1D78-111D-4392-A94E-46EFBF3294AA}" type="presParOf" srcId="{09DF2BDD-B246-4DC9-8C7A-4F86E3C9FB64}" destId="{283D6150-FCD9-4586-B701-A40219669B7F}" srcOrd="8" destOrd="0" presId="urn:microsoft.com/office/officeart/2011/layout/HexagonRadial#1"/>
    <dgm:cxn modelId="{115C163F-E8F6-4757-853A-3B8C622AB870}" type="presParOf" srcId="{09DF2BDD-B246-4DC9-8C7A-4F86E3C9FB64}" destId="{E08800F6-8412-49BA-B9D4-14CC0B82E974}" srcOrd="9" destOrd="0" presId="urn:microsoft.com/office/officeart/2011/layout/HexagonRadial#1"/>
    <dgm:cxn modelId="{2228DCB2-44FF-40B9-9A8A-142DED4321CC}" type="presParOf" srcId="{E08800F6-8412-49BA-B9D4-14CC0B82E974}" destId="{FD65E160-9473-4D0B-AA58-48CC31B17FFC}" srcOrd="0" destOrd="0" presId="urn:microsoft.com/office/officeart/2011/layout/HexagonRadial#1"/>
    <dgm:cxn modelId="{DA49A598-0010-458C-88D7-3C885EC1A183}" type="presParOf" srcId="{09DF2BDD-B246-4DC9-8C7A-4F86E3C9FB64}" destId="{258EF7E9-02CF-4593-B1B8-51271B8BC919}" srcOrd="10" destOrd="0" presId="urn:microsoft.com/office/officeart/2011/layout/HexagonRadial#1"/>
    <dgm:cxn modelId="{996B9F73-4D75-42A5-AF16-F3DFEBA5ED2B}" type="presParOf" srcId="{09DF2BDD-B246-4DC9-8C7A-4F86E3C9FB64}" destId="{30FDD90D-788B-47DC-AA1C-FB51916EC5D4}" srcOrd="11" destOrd="0" presId="urn:microsoft.com/office/officeart/2011/layout/HexagonRadial#1"/>
    <dgm:cxn modelId="{1152AF86-A142-40A7-B0CC-0E23901EA03A}" type="presParOf" srcId="{30FDD90D-788B-47DC-AA1C-FB51916EC5D4}" destId="{EB835669-91D2-48E9-A6A6-74D06E312651}" srcOrd="0" destOrd="0" presId="urn:microsoft.com/office/officeart/2011/layout/HexagonRadial#1"/>
    <dgm:cxn modelId="{246095AC-EC29-4C02-9299-8C70F07BA047}" type="presParOf" srcId="{09DF2BDD-B246-4DC9-8C7A-4F86E3C9FB64}" destId="{76E255FD-DAFF-44FE-8DD6-A520EA4D3546}" srcOrd="12" destOrd="0" presId="urn:microsoft.com/office/officeart/2011/layout/HexagonRadial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0DF01A-37B4-45F1-9379-2799193577E8}" type="doc">
      <dgm:prSet loTypeId="urn:microsoft.com/office/officeart/2005/8/layout/process1" loCatId="process" qsTypeId="urn:microsoft.com/office/officeart/2009/2/quickstyle/3d8" qsCatId="3D" csTypeId="urn:microsoft.com/office/officeart/2005/8/colors/accent1_2" csCatId="accent1" phldr="1"/>
      <dgm:spPr/>
    </dgm:pt>
    <dgm:pt modelId="{3C692E3A-7C11-4FE8-88AA-CC5FF3423DC5}">
      <dgm:prSet phldrT="[Metin]"/>
      <dgm:spPr/>
      <dgm:t>
        <a:bodyPr/>
        <a:lstStyle/>
        <a:p>
          <a:r>
            <a:rPr lang="tr-TR" dirty="0" smtClean="0"/>
            <a:t>Öz değerlendirme</a:t>
          </a:r>
          <a:endParaRPr lang="tr-TR" dirty="0"/>
        </a:p>
      </dgm:t>
    </dgm:pt>
    <dgm:pt modelId="{7B85FDD8-089A-4DDC-BA7E-71AE5DD9F461}" type="parTrans" cxnId="{E4D6B049-FBD1-44B0-AB30-B7538181DB7D}">
      <dgm:prSet/>
      <dgm:spPr/>
      <dgm:t>
        <a:bodyPr/>
        <a:lstStyle/>
        <a:p>
          <a:endParaRPr lang="tr-TR"/>
        </a:p>
      </dgm:t>
    </dgm:pt>
    <dgm:pt modelId="{92946483-FCAB-4C73-BF84-928AE3478351}" type="sibTrans" cxnId="{E4D6B049-FBD1-44B0-AB30-B7538181DB7D}">
      <dgm:prSet/>
      <dgm:spPr/>
      <dgm:t>
        <a:bodyPr/>
        <a:lstStyle/>
        <a:p>
          <a:endParaRPr lang="tr-TR"/>
        </a:p>
      </dgm:t>
    </dgm:pt>
    <dgm:pt modelId="{2D6F0F0E-430B-4F11-ACDD-FB309497EAC2}">
      <dgm:prSet phldrT="[Metin]"/>
      <dgm:spPr/>
      <dgm:t>
        <a:bodyPr/>
        <a:lstStyle/>
        <a:p>
          <a:r>
            <a:rPr lang="tr-TR" dirty="0" smtClean="0"/>
            <a:t>Dış değerlendirme</a:t>
          </a:r>
          <a:endParaRPr lang="tr-TR" dirty="0"/>
        </a:p>
      </dgm:t>
    </dgm:pt>
    <dgm:pt modelId="{EBC3B04A-AC10-42B5-82C6-D41E595DB4ED}" type="parTrans" cxnId="{6B582B20-511A-4E8C-AB43-A8A477BE8A51}">
      <dgm:prSet/>
      <dgm:spPr/>
      <dgm:t>
        <a:bodyPr/>
        <a:lstStyle/>
        <a:p>
          <a:endParaRPr lang="tr-TR"/>
        </a:p>
      </dgm:t>
    </dgm:pt>
    <dgm:pt modelId="{3CB76280-6CE4-4160-8AA9-658D792D6399}" type="sibTrans" cxnId="{6B582B20-511A-4E8C-AB43-A8A477BE8A51}">
      <dgm:prSet/>
      <dgm:spPr/>
      <dgm:t>
        <a:bodyPr/>
        <a:lstStyle/>
        <a:p>
          <a:endParaRPr lang="tr-TR"/>
        </a:p>
      </dgm:t>
    </dgm:pt>
    <dgm:pt modelId="{BFD32F90-7B01-48CA-A48C-18DDEC0B329D}">
      <dgm:prSet phldrT="[Metin]"/>
      <dgm:spPr/>
      <dgm:t>
        <a:bodyPr/>
        <a:lstStyle/>
        <a:p>
          <a:r>
            <a:rPr lang="tr-TR" dirty="0" smtClean="0"/>
            <a:t>Akreditasyon</a:t>
          </a:r>
          <a:endParaRPr lang="tr-TR" dirty="0"/>
        </a:p>
      </dgm:t>
    </dgm:pt>
    <dgm:pt modelId="{DAB1B58F-EB04-4913-9B26-A24C30B49472}" type="parTrans" cxnId="{A8BE2F45-9C51-4252-8DBD-E8C5EC9EC7D5}">
      <dgm:prSet/>
      <dgm:spPr/>
      <dgm:t>
        <a:bodyPr/>
        <a:lstStyle/>
        <a:p>
          <a:endParaRPr lang="tr-TR"/>
        </a:p>
      </dgm:t>
    </dgm:pt>
    <dgm:pt modelId="{981B3813-C8AC-4ACD-B0B1-BE5C66C1211C}" type="sibTrans" cxnId="{A8BE2F45-9C51-4252-8DBD-E8C5EC9EC7D5}">
      <dgm:prSet/>
      <dgm:spPr/>
      <dgm:t>
        <a:bodyPr/>
        <a:lstStyle/>
        <a:p>
          <a:endParaRPr lang="tr-TR"/>
        </a:p>
      </dgm:t>
    </dgm:pt>
    <dgm:pt modelId="{2ECD25D6-B83C-4052-912F-0CA558B8DCF0}" type="pres">
      <dgm:prSet presAssocID="{220DF01A-37B4-45F1-9379-2799193577E8}" presName="Name0" presStyleCnt="0">
        <dgm:presLayoutVars>
          <dgm:dir/>
          <dgm:resizeHandles val="exact"/>
        </dgm:presLayoutVars>
      </dgm:prSet>
      <dgm:spPr/>
    </dgm:pt>
    <dgm:pt modelId="{591F6AFF-61E9-48FF-AC41-AE29897F789E}" type="pres">
      <dgm:prSet presAssocID="{3C692E3A-7C11-4FE8-88AA-CC5FF3423DC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4D8A20-C50B-449E-8A16-9300FDB51E3A}" type="pres">
      <dgm:prSet presAssocID="{92946483-FCAB-4C73-BF84-928AE3478351}" presName="sibTrans" presStyleLbl="sibTrans2D1" presStyleIdx="0" presStyleCnt="2"/>
      <dgm:spPr/>
      <dgm:t>
        <a:bodyPr/>
        <a:lstStyle/>
        <a:p>
          <a:endParaRPr lang="tr-TR"/>
        </a:p>
      </dgm:t>
    </dgm:pt>
    <dgm:pt modelId="{AA0FEFF5-BFA5-4A11-AE25-CA9E4394FA6F}" type="pres">
      <dgm:prSet presAssocID="{92946483-FCAB-4C73-BF84-928AE3478351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BE44534A-693F-4011-8106-9DA541887B6D}" type="pres">
      <dgm:prSet presAssocID="{2D6F0F0E-430B-4F11-ACDD-FB309497EA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CF2FB0-29A4-4D2C-9661-D0F0F8FEF89E}" type="pres">
      <dgm:prSet presAssocID="{3CB76280-6CE4-4160-8AA9-658D792D6399}" presName="sibTrans" presStyleLbl="sibTrans2D1" presStyleIdx="1" presStyleCnt="2"/>
      <dgm:spPr/>
      <dgm:t>
        <a:bodyPr/>
        <a:lstStyle/>
        <a:p>
          <a:endParaRPr lang="tr-TR"/>
        </a:p>
      </dgm:t>
    </dgm:pt>
    <dgm:pt modelId="{ACAF264B-D144-403A-90BA-4B2E89BDC0D5}" type="pres">
      <dgm:prSet presAssocID="{3CB76280-6CE4-4160-8AA9-658D792D6399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0EBBE28A-D223-4FE7-A904-19D7CA3B14C8}" type="pres">
      <dgm:prSet presAssocID="{BFD32F90-7B01-48CA-A48C-18DDEC0B329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4091C5A-ACF7-4AB9-A329-2195FA677D20}" type="presOf" srcId="{BFD32F90-7B01-48CA-A48C-18DDEC0B329D}" destId="{0EBBE28A-D223-4FE7-A904-19D7CA3B14C8}" srcOrd="0" destOrd="0" presId="urn:microsoft.com/office/officeart/2005/8/layout/process1"/>
    <dgm:cxn modelId="{AB3A53BC-46C2-4C85-9364-AC05E54A6D4D}" type="presOf" srcId="{2D6F0F0E-430B-4F11-ACDD-FB309497EAC2}" destId="{BE44534A-693F-4011-8106-9DA541887B6D}" srcOrd="0" destOrd="0" presId="urn:microsoft.com/office/officeart/2005/8/layout/process1"/>
    <dgm:cxn modelId="{9F60900F-4BF1-4BDC-AE15-A4FA16D5E627}" type="presOf" srcId="{3C692E3A-7C11-4FE8-88AA-CC5FF3423DC5}" destId="{591F6AFF-61E9-48FF-AC41-AE29897F789E}" srcOrd="0" destOrd="0" presId="urn:microsoft.com/office/officeart/2005/8/layout/process1"/>
    <dgm:cxn modelId="{9432F0D5-A020-48A1-9105-A1B5F5E2497F}" type="presOf" srcId="{220DF01A-37B4-45F1-9379-2799193577E8}" destId="{2ECD25D6-B83C-4052-912F-0CA558B8DCF0}" srcOrd="0" destOrd="0" presId="urn:microsoft.com/office/officeart/2005/8/layout/process1"/>
    <dgm:cxn modelId="{DE3C65E1-F8EF-4B9E-AA32-8E98A296BBEC}" type="presOf" srcId="{92946483-FCAB-4C73-BF84-928AE3478351}" destId="{164D8A20-C50B-449E-8A16-9300FDB51E3A}" srcOrd="0" destOrd="0" presId="urn:microsoft.com/office/officeart/2005/8/layout/process1"/>
    <dgm:cxn modelId="{9C72D70F-A7BA-4087-8579-BECBE066585A}" type="presOf" srcId="{92946483-FCAB-4C73-BF84-928AE3478351}" destId="{AA0FEFF5-BFA5-4A11-AE25-CA9E4394FA6F}" srcOrd="1" destOrd="0" presId="urn:microsoft.com/office/officeart/2005/8/layout/process1"/>
    <dgm:cxn modelId="{6B582B20-511A-4E8C-AB43-A8A477BE8A51}" srcId="{220DF01A-37B4-45F1-9379-2799193577E8}" destId="{2D6F0F0E-430B-4F11-ACDD-FB309497EAC2}" srcOrd="1" destOrd="0" parTransId="{EBC3B04A-AC10-42B5-82C6-D41E595DB4ED}" sibTransId="{3CB76280-6CE4-4160-8AA9-658D792D6399}"/>
    <dgm:cxn modelId="{580A6DE5-9DE1-4AF9-AC15-B91E4EB9CBAF}" type="presOf" srcId="{3CB76280-6CE4-4160-8AA9-658D792D6399}" destId="{C4CF2FB0-29A4-4D2C-9661-D0F0F8FEF89E}" srcOrd="0" destOrd="0" presId="urn:microsoft.com/office/officeart/2005/8/layout/process1"/>
    <dgm:cxn modelId="{FA8A1FFF-21B1-4D22-9576-9A272FC89A91}" type="presOf" srcId="{3CB76280-6CE4-4160-8AA9-658D792D6399}" destId="{ACAF264B-D144-403A-90BA-4B2E89BDC0D5}" srcOrd="1" destOrd="0" presId="urn:microsoft.com/office/officeart/2005/8/layout/process1"/>
    <dgm:cxn modelId="{E4D6B049-FBD1-44B0-AB30-B7538181DB7D}" srcId="{220DF01A-37B4-45F1-9379-2799193577E8}" destId="{3C692E3A-7C11-4FE8-88AA-CC5FF3423DC5}" srcOrd="0" destOrd="0" parTransId="{7B85FDD8-089A-4DDC-BA7E-71AE5DD9F461}" sibTransId="{92946483-FCAB-4C73-BF84-928AE3478351}"/>
    <dgm:cxn modelId="{A8BE2F45-9C51-4252-8DBD-E8C5EC9EC7D5}" srcId="{220DF01A-37B4-45F1-9379-2799193577E8}" destId="{BFD32F90-7B01-48CA-A48C-18DDEC0B329D}" srcOrd="2" destOrd="0" parTransId="{DAB1B58F-EB04-4913-9B26-A24C30B49472}" sibTransId="{981B3813-C8AC-4ACD-B0B1-BE5C66C1211C}"/>
    <dgm:cxn modelId="{DEA04160-3BF1-4EC6-A9DC-CA2C48CDCE91}" type="presParOf" srcId="{2ECD25D6-B83C-4052-912F-0CA558B8DCF0}" destId="{591F6AFF-61E9-48FF-AC41-AE29897F789E}" srcOrd="0" destOrd="0" presId="urn:microsoft.com/office/officeart/2005/8/layout/process1"/>
    <dgm:cxn modelId="{ACDA7298-1E73-4B8D-A772-13E93D966F4E}" type="presParOf" srcId="{2ECD25D6-B83C-4052-912F-0CA558B8DCF0}" destId="{164D8A20-C50B-449E-8A16-9300FDB51E3A}" srcOrd="1" destOrd="0" presId="urn:microsoft.com/office/officeart/2005/8/layout/process1"/>
    <dgm:cxn modelId="{1F673708-EC6B-4116-9B9D-72DBAE3364FD}" type="presParOf" srcId="{164D8A20-C50B-449E-8A16-9300FDB51E3A}" destId="{AA0FEFF5-BFA5-4A11-AE25-CA9E4394FA6F}" srcOrd="0" destOrd="0" presId="urn:microsoft.com/office/officeart/2005/8/layout/process1"/>
    <dgm:cxn modelId="{DCE1121F-E2D6-4A2B-8CFB-9126ABD8CE7A}" type="presParOf" srcId="{2ECD25D6-B83C-4052-912F-0CA558B8DCF0}" destId="{BE44534A-693F-4011-8106-9DA541887B6D}" srcOrd="2" destOrd="0" presId="urn:microsoft.com/office/officeart/2005/8/layout/process1"/>
    <dgm:cxn modelId="{AAC5F070-B30D-4C76-A959-3972FF8C423A}" type="presParOf" srcId="{2ECD25D6-B83C-4052-912F-0CA558B8DCF0}" destId="{C4CF2FB0-29A4-4D2C-9661-D0F0F8FEF89E}" srcOrd="3" destOrd="0" presId="urn:microsoft.com/office/officeart/2005/8/layout/process1"/>
    <dgm:cxn modelId="{C1D8F9F1-F335-453A-802D-29B4E0CC3199}" type="presParOf" srcId="{C4CF2FB0-29A4-4D2C-9661-D0F0F8FEF89E}" destId="{ACAF264B-D144-403A-90BA-4B2E89BDC0D5}" srcOrd="0" destOrd="0" presId="urn:microsoft.com/office/officeart/2005/8/layout/process1"/>
    <dgm:cxn modelId="{6B3F227C-057F-437B-BD6B-7702295AE322}" type="presParOf" srcId="{2ECD25D6-B83C-4052-912F-0CA558B8DCF0}" destId="{0EBBE28A-D223-4FE7-A904-19D7CA3B14C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8A163C-E017-410B-A9F7-85F90FA6F41C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2C3FEB11-EB67-48BA-ABEA-6BC473D6336F}">
      <dgm:prSet phldrT="[Metin]"/>
      <dgm:spPr/>
      <dgm:t>
        <a:bodyPr/>
        <a:lstStyle/>
        <a:p>
          <a:r>
            <a:rPr lang="tr-TR" dirty="0" smtClean="0"/>
            <a:t>1</a:t>
          </a:r>
          <a:endParaRPr lang="tr-TR" dirty="0"/>
        </a:p>
      </dgm:t>
    </dgm:pt>
    <dgm:pt modelId="{6C76BCA6-EBF5-4012-B3B5-359694A96EB2}" type="parTrans" cxnId="{F7A88BE0-73F4-4581-96EB-325666146D94}">
      <dgm:prSet/>
      <dgm:spPr/>
      <dgm:t>
        <a:bodyPr/>
        <a:lstStyle/>
        <a:p>
          <a:endParaRPr lang="tr-TR"/>
        </a:p>
      </dgm:t>
    </dgm:pt>
    <dgm:pt modelId="{73C57EEB-EB10-4D41-AC38-4F7CE9F17616}" type="sibTrans" cxnId="{F7A88BE0-73F4-4581-96EB-325666146D94}">
      <dgm:prSet/>
      <dgm:spPr/>
      <dgm:t>
        <a:bodyPr/>
        <a:lstStyle/>
        <a:p>
          <a:endParaRPr lang="tr-TR"/>
        </a:p>
      </dgm:t>
    </dgm:pt>
    <dgm:pt modelId="{896B0600-3F5A-47D5-8880-85B23E6CA59B}">
      <dgm:prSet phldrT="[Metin]"/>
      <dgm:spPr/>
      <dgm:t>
        <a:bodyPr/>
        <a:lstStyle/>
        <a:p>
          <a:pPr algn="l"/>
          <a:r>
            <a:rPr lang="tr-TR" b="1" dirty="0" smtClean="0"/>
            <a:t>Münferit Birim Raporları ve Eylem Planının Hazırlanması</a:t>
          </a:r>
          <a:endParaRPr lang="tr-TR" b="1" dirty="0"/>
        </a:p>
      </dgm:t>
    </dgm:pt>
    <dgm:pt modelId="{E65E5E9E-1EB9-4AC8-98A5-570A2B1B6C90}" type="parTrans" cxnId="{7331A475-F36E-4EA7-85A3-BB49BC7C0C73}">
      <dgm:prSet/>
      <dgm:spPr/>
      <dgm:t>
        <a:bodyPr/>
        <a:lstStyle/>
        <a:p>
          <a:endParaRPr lang="tr-TR"/>
        </a:p>
      </dgm:t>
    </dgm:pt>
    <dgm:pt modelId="{409DEBD2-DD74-4019-B625-F0A6E3BFFABC}" type="sibTrans" cxnId="{7331A475-F36E-4EA7-85A3-BB49BC7C0C73}">
      <dgm:prSet/>
      <dgm:spPr/>
      <dgm:t>
        <a:bodyPr/>
        <a:lstStyle/>
        <a:p>
          <a:endParaRPr lang="tr-TR"/>
        </a:p>
      </dgm:t>
    </dgm:pt>
    <dgm:pt modelId="{7D5FEFF8-719C-4291-96F5-86EB06D6B1A1}">
      <dgm:prSet phldrT="[Metin]"/>
      <dgm:spPr/>
      <dgm:t>
        <a:bodyPr/>
        <a:lstStyle/>
        <a:p>
          <a:r>
            <a:rPr lang="tr-TR" dirty="0" smtClean="0"/>
            <a:t>2</a:t>
          </a:r>
          <a:endParaRPr lang="tr-TR" dirty="0"/>
        </a:p>
      </dgm:t>
    </dgm:pt>
    <dgm:pt modelId="{70176AC3-EB54-45E1-BA0C-720BBFA0E733}" type="parTrans" cxnId="{BB390DCB-7345-481C-B420-2DC87DD37477}">
      <dgm:prSet/>
      <dgm:spPr/>
      <dgm:t>
        <a:bodyPr/>
        <a:lstStyle/>
        <a:p>
          <a:endParaRPr lang="tr-TR"/>
        </a:p>
      </dgm:t>
    </dgm:pt>
    <dgm:pt modelId="{E70AB639-76FA-4B4F-AB15-E83E57CF53EC}" type="sibTrans" cxnId="{BB390DCB-7345-481C-B420-2DC87DD37477}">
      <dgm:prSet/>
      <dgm:spPr/>
      <dgm:t>
        <a:bodyPr/>
        <a:lstStyle/>
        <a:p>
          <a:endParaRPr lang="tr-TR"/>
        </a:p>
      </dgm:t>
    </dgm:pt>
    <dgm:pt modelId="{6581EBC3-EF2F-42E0-AC5F-D1043463F0C0}">
      <dgm:prSet phldrT="[Metin]"/>
      <dgm:spPr/>
      <dgm:t>
        <a:bodyPr/>
        <a:lstStyle/>
        <a:p>
          <a:r>
            <a:rPr lang="tr-TR" b="1" dirty="0" smtClean="0"/>
            <a:t>Kalite Sorumlusu ve </a:t>
          </a:r>
          <a:r>
            <a:rPr lang="tr-TR" b="1" dirty="0" err="1" smtClean="0"/>
            <a:t>OGYE’nin</a:t>
          </a:r>
          <a:r>
            <a:rPr lang="tr-TR" b="1" dirty="0" smtClean="0"/>
            <a:t> Kurumsal Raporu ve Eylem Planını Hazırlaması</a:t>
          </a:r>
          <a:endParaRPr lang="tr-TR" b="1" dirty="0"/>
        </a:p>
      </dgm:t>
    </dgm:pt>
    <dgm:pt modelId="{A2E980B7-7B9A-4BED-A9BF-CC2EE55C03C3}" type="parTrans" cxnId="{E8F47E89-137C-4649-A781-F296925BB549}">
      <dgm:prSet/>
      <dgm:spPr/>
      <dgm:t>
        <a:bodyPr/>
        <a:lstStyle/>
        <a:p>
          <a:endParaRPr lang="tr-TR"/>
        </a:p>
      </dgm:t>
    </dgm:pt>
    <dgm:pt modelId="{F9689668-9257-43BE-A4BC-28BBC26C000B}" type="sibTrans" cxnId="{E8F47E89-137C-4649-A781-F296925BB549}">
      <dgm:prSet/>
      <dgm:spPr/>
      <dgm:t>
        <a:bodyPr/>
        <a:lstStyle/>
        <a:p>
          <a:endParaRPr lang="tr-TR"/>
        </a:p>
      </dgm:t>
    </dgm:pt>
    <dgm:pt modelId="{8932274E-3C2C-4878-A9D0-62B33E803976}">
      <dgm:prSet phldrT="[Metin]"/>
      <dgm:spPr/>
      <dgm:t>
        <a:bodyPr/>
        <a:lstStyle/>
        <a:p>
          <a:r>
            <a:rPr lang="tr-TR" dirty="0" smtClean="0"/>
            <a:t>4</a:t>
          </a:r>
          <a:endParaRPr lang="tr-TR" dirty="0"/>
        </a:p>
      </dgm:t>
    </dgm:pt>
    <dgm:pt modelId="{34ADB577-1CD7-4F41-8BE1-397D1F8F586E}" type="parTrans" cxnId="{0DE8FB58-721A-43F8-8C7F-97594F2819BF}">
      <dgm:prSet/>
      <dgm:spPr/>
      <dgm:t>
        <a:bodyPr/>
        <a:lstStyle/>
        <a:p>
          <a:endParaRPr lang="tr-TR"/>
        </a:p>
      </dgm:t>
    </dgm:pt>
    <dgm:pt modelId="{7C17BCF0-942B-44E7-8A81-B460419CCE59}" type="sibTrans" cxnId="{0DE8FB58-721A-43F8-8C7F-97594F2819BF}">
      <dgm:prSet/>
      <dgm:spPr/>
      <dgm:t>
        <a:bodyPr/>
        <a:lstStyle/>
        <a:p>
          <a:endParaRPr lang="tr-TR"/>
        </a:p>
      </dgm:t>
    </dgm:pt>
    <dgm:pt modelId="{87E3AE10-78AB-4C67-9080-7F79389C4CCD}">
      <dgm:prSet phldrT="[Metin]"/>
      <dgm:spPr/>
      <dgm:t>
        <a:bodyPr/>
        <a:lstStyle/>
        <a:p>
          <a:r>
            <a:rPr lang="tr-TR" b="1" dirty="0" smtClean="0"/>
            <a:t>Tüm Rapor ve Eylem Planlarının Okul Müdürü Onayına Sunulması</a:t>
          </a:r>
          <a:endParaRPr lang="tr-TR" dirty="0"/>
        </a:p>
      </dgm:t>
    </dgm:pt>
    <dgm:pt modelId="{5CC0969F-B3C5-479A-84DD-99FF5069F484}" type="parTrans" cxnId="{61834AA4-457E-463D-9DC9-E3A0C2DDBD3E}">
      <dgm:prSet/>
      <dgm:spPr/>
      <dgm:t>
        <a:bodyPr/>
        <a:lstStyle/>
        <a:p>
          <a:endParaRPr lang="tr-TR"/>
        </a:p>
      </dgm:t>
    </dgm:pt>
    <dgm:pt modelId="{507620E0-18A6-4D73-A764-D0F81513D4B6}" type="sibTrans" cxnId="{61834AA4-457E-463D-9DC9-E3A0C2DDBD3E}">
      <dgm:prSet/>
      <dgm:spPr/>
      <dgm:t>
        <a:bodyPr/>
        <a:lstStyle/>
        <a:p>
          <a:endParaRPr lang="tr-TR"/>
        </a:p>
      </dgm:t>
    </dgm:pt>
    <dgm:pt modelId="{5B85B3A7-8A09-4EEE-B2E2-A390D2285AA9}">
      <dgm:prSet phldrT="[Metin]"/>
      <dgm:spPr/>
      <dgm:t>
        <a:bodyPr/>
        <a:lstStyle/>
        <a:p>
          <a:pPr algn="l"/>
          <a:r>
            <a:rPr lang="tr-TR" b="1" dirty="0" smtClean="0"/>
            <a:t>Kalite Sorumlusu ve </a:t>
          </a:r>
          <a:r>
            <a:rPr lang="tr-TR" b="1" dirty="0" err="1" smtClean="0"/>
            <a:t>OGYE’nin</a:t>
          </a:r>
          <a:r>
            <a:rPr lang="tr-TR" b="1" dirty="0" smtClean="0"/>
            <a:t> Gelen Raporları İncelemesi ve Onayı</a:t>
          </a:r>
          <a:endParaRPr lang="tr-TR" b="1" dirty="0"/>
        </a:p>
      </dgm:t>
    </dgm:pt>
    <dgm:pt modelId="{840B6A7C-0FC7-4C0A-A6D0-B870A4AC3AEA}" type="parTrans" cxnId="{5A632EBF-565C-4D32-B594-7EE2814CC4C6}">
      <dgm:prSet/>
      <dgm:spPr/>
      <dgm:t>
        <a:bodyPr/>
        <a:lstStyle/>
        <a:p>
          <a:endParaRPr lang="tr-TR"/>
        </a:p>
      </dgm:t>
    </dgm:pt>
    <dgm:pt modelId="{C4AE477A-6843-4C55-ABAB-73653E930CBB}" type="sibTrans" cxnId="{5A632EBF-565C-4D32-B594-7EE2814CC4C6}">
      <dgm:prSet/>
      <dgm:spPr/>
      <dgm:t>
        <a:bodyPr/>
        <a:lstStyle/>
        <a:p>
          <a:endParaRPr lang="tr-TR"/>
        </a:p>
      </dgm:t>
    </dgm:pt>
    <dgm:pt modelId="{7128A2BB-EB52-4C8B-997A-783D3C538501}">
      <dgm:prSet phldrT="[Metin]"/>
      <dgm:spPr/>
      <dgm:t>
        <a:bodyPr/>
        <a:lstStyle/>
        <a:p>
          <a:r>
            <a:rPr lang="tr-TR" dirty="0" smtClean="0"/>
            <a:t>3</a:t>
          </a:r>
          <a:endParaRPr lang="tr-TR" dirty="0"/>
        </a:p>
      </dgm:t>
    </dgm:pt>
    <dgm:pt modelId="{ADA8E3AB-62DF-4230-B117-F70712900B1A}" type="parTrans" cxnId="{C06D40C7-1EE3-47F9-8D3D-3600F2D224F7}">
      <dgm:prSet/>
      <dgm:spPr/>
      <dgm:t>
        <a:bodyPr/>
        <a:lstStyle/>
        <a:p>
          <a:endParaRPr lang="tr-TR"/>
        </a:p>
      </dgm:t>
    </dgm:pt>
    <dgm:pt modelId="{93763957-4594-478C-8AEF-008BA5C1364A}" type="sibTrans" cxnId="{C06D40C7-1EE3-47F9-8D3D-3600F2D224F7}">
      <dgm:prSet/>
      <dgm:spPr/>
      <dgm:t>
        <a:bodyPr/>
        <a:lstStyle/>
        <a:p>
          <a:endParaRPr lang="tr-TR"/>
        </a:p>
      </dgm:t>
    </dgm:pt>
    <dgm:pt modelId="{B9C9B403-A84A-4927-BFE5-A33536AD2454}">
      <dgm:prSet phldrT="[Metin]"/>
      <dgm:spPr/>
      <dgm:t>
        <a:bodyPr/>
        <a:lstStyle/>
        <a:p>
          <a:r>
            <a:rPr lang="tr-TR" dirty="0" smtClean="0"/>
            <a:t>5</a:t>
          </a:r>
          <a:endParaRPr lang="tr-TR" dirty="0"/>
        </a:p>
      </dgm:t>
    </dgm:pt>
    <dgm:pt modelId="{58572645-93EC-4B8B-BBEB-1F4F02FD0192}" type="parTrans" cxnId="{A54D7029-39B6-4730-9081-B326934F0C0C}">
      <dgm:prSet/>
      <dgm:spPr/>
      <dgm:t>
        <a:bodyPr/>
        <a:lstStyle/>
        <a:p>
          <a:endParaRPr lang="tr-TR"/>
        </a:p>
      </dgm:t>
    </dgm:pt>
    <dgm:pt modelId="{B789863C-AFAC-4D76-88BC-D3814DF2B647}" type="sibTrans" cxnId="{A54D7029-39B6-4730-9081-B326934F0C0C}">
      <dgm:prSet/>
      <dgm:spPr/>
      <dgm:t>
        <a:bodyPr/>
        <a:lstStyle/>
        <a:p>
          <a:endParaRPr lang="tr-TR"/>
        </a:p>
      </dgm:t>
    </dgm:pt>
    <dgm:pt modelId="{5796534A-2B14-4883-BECC-F35A0F7BA928}">
      <dgm:prSet phldrT="[Metin]"/>
      <dgm:spPr/>
      <dgm:t>
        <a:bodyPr/>
        <a:lstStyle/>
        <a:p>
          <a:r>
            <a:rPr lang="tr-TR" b="1" dirty="0" smtClean="0"/>
            <a:t>Okul Müdürünün Tüm Rapor ve Eylem Planlarını Onaylayıp İl MEM Onayına Sunması</a:t>
          </a:r>
          <a:endParaRPr lang="tr-TR" b="1" dirty="0"/>
        </a:p>
      </dgm:t>
    </dgm:pt>
    <dgm:pt modelId="{2D70C541-11C0-473D-91FB-FF5F1C538FB6}" type="parTrans" cxnId="{C8CE6E77-465F-4A5B-9807-B8E88D679AEC}">
      <dgm:prSet/>
      <dgm:spPr/>
      <dgm:t>
        <a:bodyPr/>
        <a:lstStyle/>
        <a:p>
          <a:endParaRPr lang="tr-TR"/>
        </a:p>
      </dgm:t>
    </dgm:pt>
    <dgm:pt modelId="{5B654F42-9D7E-469C-822F-1242F99E6026}" type="sibTrans" cxnId="{C8CE6E77-465F-4A5B-9807-B8E88D679AEC}">
      <dgm:prSet/>
      <dgm:spPr/>
      <dgm:t>
        <a:bodyPr/>
        <a:lstStyle/>
        <a:p>
          <a:endParaRPr lang="tr-TR"/>
        </a:p>
      </dgm:t>
    </dgm:pt>
    <dgm:pt modelId="{DCC33741-DA4A-4EA8-9076-35A8D30816AD}" type="pres">
      <dgm:prSet presAssocID="{828A163C-E017-410B-A9F7-85F90FA6F4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C27DF4F-2835-4482-BA8B-557430292B5D}" type="pres">
      <dgm:prSet presAssocID="{828A163C-E017-410B-A9F7-85F90FA6F41C}" presName="tSp" presStyleCnt="0"/>
      <dgm:spPr/>
    </dgm:pt>
    <dgm:pt modelId="{00DBFAB8-0676-41FE-8EA3-EBF216DEC584}" type="pres">
      <dgm:prSet presAssocID="{828A163C-E017-410B-A9F7-85F90FA6F41C}" presName="bSp" presStyleCnt="0"/>
      <dgm:spPr/>
    </dgm:pt>
    <dgm:pt modelId="{7B13903E-6879-4067-BB91-368B08253AC3}" type="pres">
      <dgm:prSet presAssocID="{828A163C-E017-410B-A9F7-85F90FA6F41C}" presName="process" presStyleCnt="0"/>
      <dgm:spPr/>
    </dgm:pt>
    <dgm:pt modelId="{EBC72EC5-C919-4D42-B03F-B3156B18E893}" type="pres">
      <dgm:prSet presAssocID="{2C3FEB11-EB67-48BA-ABEA-6BC473D6336F}" presName="composite1" presStyleCnt="0"/>
      <dgm:spPr/>
    </dgm:pt>
    <dgm:pt modelId="{200ACC42-3332-4736-9D32-D5AF0D3EA05F}" type="pres">
      <dgm:prSet presAssocID="{2C3FEB11-EB67-48BA-ABEA-6BC473D6336F}" presName="dummyNode1" presStyleLbl="node1" presStyleIdx="0" presStyleCnt="5"/>
      <dgm:spPr/>
    </dgm:pt>
    <dgm:pt modelId="{50526F31-03ED-46EB-8436-03DB813F4D8E}" type="pres">
      <dgm:prSet presAssocID="{2C3FEB11-EB67-48BA-ABEA-6BC473D6336F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73E6E0-E6DA-44D4-8E7A-05C84A23C45D}" type="pres">
      <dgm:prSet presAssocID="{2C3FEB11-EB67-48BA-ABEA-6BC473D6336F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21415F-BA78-4EEB-A85C-CCBF39B41D3E}" type="pres">
      <dgm:prSet presAssocID="{2C3FEB11-EB67-48BA-ABEA-6BC473D6336F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8F5733-8DF9-43D7-AF4D-F0C1CB7B32C7}" type="pres">
      <dgm:prSet presAssocID="{2C3FEB11-EB67-48BA-ABEA-6BC473D6336F}" presName="connSite1" presStyleCnt="0"/>
      <dgm:spPr/>
    </dgm:pt>
    <dgm:pt modelId="{7567F1A1-98B5-4545-9564-1EF8B1289225}" type="pres">
      <dgm:prSet presAssocID="{73C57EEB-EB10-4D41-AC38-4F7CE9F17616}" presName="Name9" presStyleLbl="sibTrans2D1" presStyleIdx="0" presStyleCnt="4"/>
      <dgm:spPr/>
      <dgm:t>
        <a:bodyPr/>
        <a:lstStyle/>
        <a:p>
          <a:endParaRPr lang="tr-TR"/>
        </a:p>
      </dgm:t>
    </dgm:pt>
    <dgm:pt modelId="{54785FF8-D302-452D-9A98-7AC5C2A8E9C8}" type="pres">
      <dgm:prSet presAssocID="{7D5FEFF8-719C-4291-96F5-86EB06D6B1A1}" presName="composite2" presStyleCnt="0"/>
      <dgm:spPr/>
    </dgm:pt>
    <dgm:pt modelId="{DE0CF95D-3648-45BC-BC72-E12CD4D8019F}" type="pres">
      <dgm:prSet presAssocID="{7D5FEFF8-719C-4291-96F5-86EB06D6B1A1}" presName="dummyNode2" presStyleLbl="node1" presStyleIdx="0" presStyleCnt="5"/>
      <dgm:spPr/>
    </dgm:pt>
    <dgm:pt modelId="{C37DAE54-E4CA-4761-8AE1-11AA9C8D5D26}" type="pres">
      <dgm:prSet presAssocID="{7D5FEFF8-719C-4291-96F5-86EB06D6B1A1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B2033DB-C683-45C3-8EE2-53E89F78B0F6}" type="pres">
      <dgm:prSet presAssocID="{7D5FEFF8-719C-4291-96F5-86EB06D6B1A1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5AFF02-B4BD-4B73-A6B3-9C03199FB00E}" type="pres">
      <dgm:prSet presAssocID="{7D5FEFF8-719C-4291-96F5-86EB06D6B1A1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0CE8CF-F1C7-4F9E-AD27-35C687601457}" type="pres">
      <dgm:prSet presAssocID="{7D5FEFF8-719C-4291-96F5-86EB06D6B1A1}" presName="connSite2" presStyleCnt="0"/>
      <dgm:spPr/>
    </dgm:pt>
    <dgm:pt modelId="{C6532C28-B165-4E29-9188-8D7D49C4A916}" type="pres">
      <dgm:prSet presAssocID="{E70AB639-76FA-4B4F-AB15-E83E57CF53EC}" presName="Name18" presStyleLbl="sibTrans2D1" presStyleIdx="1" presStyleCnt="4"/>
      <dgm:spPr/>
      <dgm:t>
        <a:bodyPr/>
        <a:lstStyle/>
        <a:p>
          <a:endParaRPr lang="tr-TR"/>
        </a:p>
      </dgm:t>
    </dgm:pt>
    <dgm:pt modelId="{3F52CCEC-15B3-4ACA-BC89-CDB66FF8C6D6}" type="pres">
      <dgm:prSet presAssocID="{7128A2BB-EB52-4C8B-997A-783D3C538501}" presName="composite1" presStyleCnt="0"/>
      <dgm:spPr/>
    </dgm:pt>
    <dgm:pt modelId="{39702E73-176C-4DAF-964D-E123ABB8D2D1}" type="pres">
      <dgm:prSet presAssocID="{7128A2BB-EB52-4C8B-997A-783D3C538501}" presName="dummyNode1" presStyleLbl="node1" presStyleIdx="1" presStyleCnt="5"/>
      <dgm:spPr/>
    </dgm:pt>
    <dgm:pt modelId="{1CC3E05B-2CF7-4F70-8B44-C355EEBBB4F1}" type="pres">
      <dgm:prSet presAssocID="{7128A2BB-EB52-4C8B-997A-783D3C538501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D443E7-6B80-4621-A881-668A4617BCD7}" type="pres">
      <dgm:prSet presAssocID="{7128A2BB-EB52-4C8B-997A-783D3C538501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C3CD60-EB2A-4D9D-BA26-728B26A05E93}" type="pres">
      <dgm:prSet presAssocID="{7128A2BB-EB52-4C8B-997A-783D3C538501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0F9D6B-B9F7-431C-ADC8-8896B51E78EE}" type="pres">
      <dgm:prSet presAssocID="{7128A2BB-EB52-4C8B-997A-783D3C538501}" presName="connSite1" presStyleCnt="0"/>
      <dgm:spPr/>
    </dgm:pt>
    <dgm:pt modelId="{D6B4D93A-986B-4B5A-91BA-5B2983620FED}" type="pres">
      <dgm:prSet presAssocID="{93763957-4594-478C-8AEF-008BA5C1364A}" presName="Name9" presStyleLbl="sibTrans2D1" presStyleIdx="2" presStyleCnt="4"/>
      <dgm:spPr/>
      <dgm:t>
        <a:bodyPr/>
        <a:lstStyle/>
        <a:p>
          <a:endParaRPr lang="tr-TR"/>
        </a:p>
      </dgm:t>
    </dgm:pt>
    <dgm:pt modelId="{AA8563D7-2C6F-49C9-B2F8-4DCFDE0FC469}" type="pres">
      <dgm:prSet presAssocID="{8932274E-3C2C-4878-A9D0-62B33E803976}" presName="composite2" presStyleCnt="0"/>
      <dgm:spPr/>
    </dgm:pt>
    <dgm:pt modelId="{5A4E4A34-FDAC-4372-88A8-2D272FEECF7B}" type="pres">
      <dgm:prSet presAssocID="{8932274E-3C2C-4878-A9D0-62B33E803976}" presName="dummyNode2" presStyleLbl="node1" presStyleIdx="2" presStyleCnt="5"/>
      <dgm:spPr/>
    </dgm:pt>
    <dgm:pt modelId="{F9C5F104-A8B6-4E9B-A446-8460FD9686B1}" type="pres">
      <dgm:prSet presAssocID="{8932274E-3C2C-4878-A9D0-62B33E803976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54FA3A-85C7-4822-BFC1-B8F4EBF58E69}" type="pres">
      <dgm:prSet presAssocID="{8932274E-3C2C-4878-A9D0-62B33E803976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950435-07DD-4123-ADA4-3DCE096AC436}" type="pres">
      <dgm:prSet presAssocID="{8932274E-3C2C-4878-A9D0-62B33E803976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AC113B-D689-43C1-82CE-7DE5835353CA}" type="pres">
      <dgm:prSet presAssocID="{8932274E-3C2C-4878-A9D0-62B33E803976}" presName="connSite2" presStyleCnt="0"/>
      <dgm:spPr/>
    </dgm:pt>
    <dgm:pt modelId="{029C4E4E-91F0-44C8-B592-E4838B502774}" type="pres">
      <dgm:prSet presAssocID="{7C17BCF0-942B-44E7-8A81-B460419CCE59}" presName="Name18" presStyleLbl="sibTrans2D1" presStyleIdx="3" presStyleCnt="4"/>
      <dgm:spPr/>
      <dgm:t>
        <a:bodyPr/>
        <a:lstStyle/>
        <a:p>
          <a:endParaRPr lang="tr-TR"/>
        </a:p>
      </dgm:t>
    </dgm:pt>
    <dgm:pt modelId="{118696F1-8392-4F0E-BEC7-145F8F605553}" type="pres">
      <dgm:prSet presAssocID="{B9C9B403-A84A-4927-BFE5-A33536AD2454}" presName="composite1" presStyleCnt="0"/>
      <dgm:spPr/>
    </dgm:pt>
    <dgm:pt modelId="{D8B1AE2F-90AE-4388-A995-4B3F90036107}" type="pres">
      <dgm:prSet presAssocID="{B9C9B403-A84A-4927-BFE5-A33536AD2454}" presName="dummyNode1" presStyleLbl="node1" presStyleIdx="3" presStyleCnt="5"/>
      <dgm:spPr/>
    </dgm:pt>
    <dgm:pt modelId="{27D9ADC9-D16D-4DED-B290-075A71187547}" type="pres">
      <dgm:prSet presAssocID="{B9C9B403-A84A-4927-BFE5-A33536AD2454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80C405-459C-4FFE-9EB3-8B45849D4CC5}" type="pres">
      <dgm:prSet presAssocID="{B9C9B403-A84A-4927-BFE5-A33536AD2454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70FF5F-B070-4B6E-BDD7-2B1FC4770A3E}" type="pres">
      <dgm:prSet presAssocID="{B9C9B403-A84A-4927-BFE5-A33536AD2454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B875B7-AAF1-4717-A646-C69445B40F25}" type="pres">
      <dgm:prSet presAssocID="{B9C9B403-A84A-4927-BFE5-A33536AD2454}" presName="connSite1" presStyleCnt="0"/>
      <dgm:spPr/>
    </dgm:pt>
  </dgm:ptLst>
  <dgm:cxnLst>
    <dgm:cxn modelId="{FECDA17A-8132-41BD-895A-D33D55D614D1}" type="presOf" srcId="{B9C9B403-A84A-4927-BFE5-A33536AD2454}" destId="{2A70FF5F-B070-4B6E-BDD7-2B1FC4770A3E}" srcOrd="0" destOrd="0" presId="urn:microsoft.com/office/officeart/2005/8/layout/hProcess4"/>
    <dgm:cxn modelId="{BB390DCB-7345-481C-B420-2DC87DD37477}" srcId="{828A163C-E017-410B-A9F7-85F90FA6F41C}" destId="{7D5FEFF8-719C-4291-96F5-86EB06D6B1A1}" srcOrd="1" destOrd="0" parTransId="{70176AC3-EB54-45E1-BA0C-720BBFA0E733}" sibTransId="{E70AB639-76FA-4B4F-AB15-E83E57CF53EC}"/>
    <dgm:cxn modelId="{A54D7029-39B6-4730-9081-B326934F0C0C}" srcId="{828A163C-E017-410B-A9F7-85F90FA6F41C}" destId="{B9C9B403-A84A-4927-BFE5-A33536AD2454}" srcOrd="4" destOrd="0" parTransId="{58572645-93EC-4B8B-BBEB-1F4F02FD0192}" sibTransId="{B789863C-AFAC-4D76-88BC-D3814DF2B647}"/>
    <dgm:cxn modelId="{FEFCEAB6-4561-4ED2-B4EF-A7A60111D79D}" type="presOf" srcId="{5B85B3A7-8A09-4EEE-B2E2-A390D2285AA9}" destId="{C37DAE54-E4CA-4761-8AE1-11AA9C8D5D26}" srcOrd="0" destOrd="0" presId="urn:microsoft.com/office/officeart/2005/8/layout/hProcess4"/>
    <dgm:cxn modelId="{167E2F4D-87A8-4843-9CFB-40169B31ECAC}" type="presOf" srcId="{8932274E-3C2C-4878-A9D0-62B33E803976}" destId="{59950435-07DD-4123-ADA4-3DCE096AC436}" srcOrd="0" destOrd="0" presId="urn:microsoft.com/office/officeart/2005/8/layout/hProcess4"/>
    <dgm:cxn modelId="{F7A88BE0-73F4-4581-96EB-325666146D94}" srcId="{828A163C-E017-410B-A9F7-85F90FA6F41C}" destId="{2C3FEB11-EB67-48BA-ABEA-6BC473D6336F}" srcOrd="0" destOrd="0" parTransId="{6C76BCA6-EBF5-4012-B3B5-359694A96EB2}" sibTransId="{73C57EEB-EB10-4D41-AC38-4F7CE9F17616}"/>
    <dgm:cxn modelId="{61834AA4-457E-463D-9DC9-E3A0C2DDBD3E}" srcId="{8932274E-3C2C-4878-A9D0-62B33E803976}" destId="{87E3AE10-78AB-4C67-9080-7F79389C4CCD}" srcOrd="0" destOrd="0" parTransId="{5CC0969F-B3C5-479A-84DD-99FF5069F484}" sibTransId="{507620E0-18A6-4D73-A764-D0F81513D4B6}"/>
    <dgm:cxn modelId="{0DE8FB58-721A-43F8-8C7F-97594F2819BF}" srcId="{828A163C-E017-410B-A9F7-85F90FA6F41C}" destId="{8932274E-3C2C-4878-A9D0-62B33E803976}" srcOrd="3" destOrd="0" parTransId="{34ADB577-1CD7-4F41-8BE1-397D1F8F586E}" sibTransId="{7C17BCF0-942B-44E7-8A81-B460419CCE59}"/>
    <dgm:cxn modelId="{7331A475-F36E-4EA7-85A3-BB49BC7C0C73}" srcId="{2C3FEB11-EB67-48BA-ABEA-6BC473D6336F}" destId="{896B0600-3F5A-47D5-8880-85B23E6CA59B}" srcOrd="0" destOrd="0" parTransId="{E65E5E9E-1EB9-4AC8-98A5-570A2B1B6C90}" sibTransId="{409DEBD2-DD74-4019-B625-F0A6E3BFFABC}"/>
    <dgm:cxn modelId="{B1D79E6C-D13D-401B-9DB1-020E40977550}" type="presOf" srcId="{87E3AE10-78AB-4C67-9080-7F79389C4CCD}" destId="{D854FA3A-85C7-4822-BFC1-B8F4EBF58E69}" srcOrd="1" destOrd="0" presId="urn:microsoft.com/office/officeart/2005/8/layout/hProcess4"/>
    <dgm:cxn modelId="{033B1B9D-56E1-4E67-B4FA-4EE8AF6EFBA7}" type="presOf" srcId="{87E3AE10-78AB-4C67-9080-7F79389C4CCD}" destId="{F9C5F104-A8B6-4E9B-A446-8460FD9686B1}" srcOrd="0" destOrd="0" presId="urn:microsoft.com/office/officeart/2005/8/layout/hProcess4"/>
    <dgm:cxn modelId="{DC362636-CA7F-4731-AD64-D4682697278F}" type="presOf" srcId="{73C57EEB-EB10-4D41-AC38-4F7CE9F17616}" destId="{7567F1A1-98B5-4545-9564-1EF8B1289225}" srcOrd="0" destOrd="0" presId="urn:microsoft.com/office/officeart/2005/8/layout/hProcess4"/>
    <dgm:cxn modelId="{7FEF8EDE-BA58-4041-A0FA-E7B70D59DFBD}" type="presOf" srcId="{6581EBC3-EF2F-42E0-AC5F-D1043463F0C0}" destId="{84D443E7-6B80-4621-A881-668A4617BCD7}" srcOrd="1" destOrd="0" presId="urn:microsoft.com/office/officeart/2005/8/layout/hProcess4"/>
    <dgm:cxn modelId="{FA0F912B-CE08-4BFC-BA74-393851E4D568}" type="presOf" srcId="{828A163C-E017-410B-A9F7-85F90FA6F41C}" destId="{DCC33741-DA4A-4EA8-9076-35A8D30816AD}" srcOrd="0" destOrd="0" presId="urn:microsoft.com/office/officeart/2005/8/layout/hProcess4"/>
    <dgm:cxn modelId="{5AAA5AA9-301D-4895-81FC-DD738B76CCE1}" type="presOf" srcId="{5796534A-2B14-4883-BECC-F35A0F7BA928}" destId="{27D9ADC9-D16D-4DED-B290-075A71187547}" srcOrd="0" destOrd="0" presId="urn:microsoft.com/office/officeart/2005/8/layout/hProcess4"/>
    <dgm:cxn modelId="{0EEF2B3D-5A4E-47A3-85A7-1F2CE5290172}" type="presOf" srcId="{5796534A-2B14-4883-BECC-F35A0F7BA928}" destId="{8880C405-459C-4FFE-9EB3-8B45849D4CC5}" srcOrd="1" destOrd="0" presId="urn:microsoft.com/office/officeart/2005/8/layout/hProcess4"/>
    <dgm:cxn modelId="{98ABE653-1AB6-43CA-AFB2-5527F9489A7E}" type="presOf" srcId="{E70AB639-76FA-4B4F-AB15-E83E57CF53EC}" destId="{C6532C28-B165-4E29-9188-8D7D49C4A916}" srcOrd="0" destOrd="0" presId="urn:microsoft.com/office/officeart/2005/8/layout/hProcess4"/>
    <dgm:cxn modelId="{288D3BBF-53BA-439D-BB22-5519EAE6AB42}" type="presOf" srcId="{7C17BCF0-942B-44E7-8A81-B460419CCE59}" destId="{029C4E4E-91F0-44C8-B592-E4838B502774}" srcOrd="0" destOrd="0" presId="urn:microsoft.com/office/officeart/2005/8/layout/hProcess4"/>
    <dgm:cxn modelId="{285CFFFD-F686-4BC2-86B5-136E30BBACFA}" type="presOf" srcId="{93763957-4594-478C-8AEF-008BA5C1364A}" destId="{D6B4D93A-986B-4B5A-91BA-5B2983620FED}" srcOrd="0" destOrd="0" presId="urn:microsoft.com/office/officeart/2005/8/layout/hProcess4"/>
    <dgm:cxn modelId="{C8CE6E77-465F-4A5B-9807-B8E88D679AEC}" srcId="{B9C9B403-A84A-4927-BFE5-A33536AD2454}" destId="{5796534A-2B14-4883-BECC-F35A0F7BA928}" srcOrd="0" destOrd="0" parTransId="{2D70C541-11C0-473D-91FB-FF5F1C538FB6}" sibTransId="{5B654F42-9D7E-469C-822F-1242F99E6026}"/>
    <dgm:cxn modelId="{FE2455E9-002A-4BAE-A5E8-FEA81E3AA12D}" type="presOf" srcId="{896B0600-3F5A-47D5-8880-85B23E6CA59B}" destId="{50526F31-03ED-46EB-8436-03DB813F4D8E}" srcOrd="0" destOrd="0" presId="urn:microsoft.com/office/officeart/2005/8/layout/hProcess4"/>
    <dgm:cxn modelId="{FCFCA42C-C417-4FB8-B5BE-270DEE8CBA67}" type="presOf" srcId="{7D5FEFF8-719C-4291-96F5-86EB06D6B1A1}" destId="{525AFF02-B4BD-4B73-A6B3-9C03199FB00E}" srcOrd="0" destOrd="0" presId="urn:microsoft.com/office/officeart/2005/8/layout/hProcess4"/>
    <dgm:cxn modelId="{45B86E43-3A85-426E-87A6-6CDEF3C73936}" type="presOf" srcId="{896B0600-3F5A-47D5-8880-85B23E6CA59B}" destId="{1F73E6E0-E6DA-44D4-8E7A-05C84A23C45D}" srcOrd="1" destOrd="0" presId="urn:microsoft.com/office/officeart/2005/8/layout/hProcess4"/>
    <dgm:cxn modelId="{E8F47E89-137C-4649-A781-F296925BB549}" srcId="{7128A2BB-EB52-4C8B-997A-783D3C538501}" destId="{6581EBC3-EF2F-42E0-AC5F-D1043463F0C0}" srcOrd="0" destOrd="0" parTransId="{A2E980B7-7B9A-4BED-A9BF-CC2EE55C03C3}" sibTransId="{F9689668-9257-43BE-A4BC-28BBC26C000B}"/>
    <dgm:cxn modelId="{88C3F011-4A61-43B3-B243-910BB7F801C4}" type="presOf" srcId="{7128A2BB-EB52-4C8B-997A-783D3C538501}" destId="{95C3CD60-EB2A-4D9D-BA26-728B26A05E93}" srcOrd="0" destOrd="0" presId="urn:microsoft.com/office/officeart/2005/8/layout/hProcess4"/>
    <dgm:cxn modelId="{5A632EBF-565C-4D32-B594-7EE2814CC4C6}" srcId="{7D5FEFF8-719C-4291-96F5-86EB06D6B1A1}" destId="{5B85B3A7-8A09-4EEE-B2E2-A390D2285AA9}" srcOrd="0" destOrd="0" parTransId="{840B6A7C-0FC7-4C0A-A6D0-B870A4AC3AEA}" sibTransId="{C4AE477A-6843-4C55-ABAB-73653E930CBB}"/>
    <dgm:cxn modelId="{2AA08111-71FD-4B02-ADE7-D539218EE6FF}" type="presOf" srcId="{6581EBC3-EF2F-42E0-AC5F-D1043463F0C0}" destId="{1CC3E05B-2CF7-4F70-8B44-C355EEBBB4F1}" srcOrd="0" destOrd="0" presId="urn:microsoft.com/office/officeart/2005/8/layout/hProcess4"/>
    <dgm:cxn modelId="{1921BB2F-259B-415D-A0D3-CC18A9560658}" type="presOf" srcId="{2C3FEB11-EB67-48BA-ABEA-6BC473D6336F}" destId="{B521415F-BA78-4EEB-A85C-CCBF39B41D3E}" srcOrd="0" destOrd="0" presId="urn:microsoft.com/office/officeart/2005/8/layout/hProcess4"/>
    <dgm:cxn modelId="{16CF1DEB-E62C-4074-BD2D-0EA0F125656F}" type="presOf" srcId="{5B85B3A7-8A09-4EEE-B2E2-A390D2285AA9}" destId="{CB2033DB-C683-45C3-8EE2-53E89F78B0F6}" srcOrd="1" destOrd="0" presId="urn:microsoft.com/office/officeart/2005/8/layout/hProcess4"/>
    <dgm:cxn modelId="{C06D40C7-1EE3-47F9-8D3D-3600F2D224F7}" srcId="{828A163C-E017-410B-A9F7-85F90FA6F41C}" destId="{7128A2BB-EB52-4C8B-997A-783D3C538501}" srcOrd="2" destOrd="0" parTransId="{ADA8E3AB-62DF-4230-B117-F70712900B1A}" sibTransId="{93763957-4594-478C-8AEF-008BA5C1364A}"/>
    <dgm:cxn modelId="{F5310B2F-C19A-4729-815A-2E29455B6C8A}" type="presParOf" srcId="{DCC33741-DA4A-4EA8-9076-35A8D30816AD}" destId="{5C27DF4F-2835-4482-BA8B-557430292B5D}" srcOrd="0" destOrd="0" presId="urn:microsoft.com/office/officeart/2005/8/layout/hProcess4"/>
    <dgm:cxn modelId="{42CB73B1-2746-4C82-964E-C97762A91254}" type="presParOf" srcId="{DCC33741-DA4A-4EA8-9076-35A8D30816AD}" destId="{00DBFAB8-0676-41FE-8EA3-EBF216DEC584}" srcOrd="1" destOrd="0" presId="urn:microsoft.com/office/officeart/2005/8/layout/hProcess4"/>
    <dgm:cxn modelId="{8690C971-E00A-4F0F-BB3F-0BC6711FFE22}" type="presParOf" srcId="{DCC33741-DA4A-4EA8-9076-35A8D30816AD}" destId="{7B13903E-6879-4067-BB91-368B08253AC3}" srcOrd="2" destOrd="0" presId="urn:microsoft.com/office/officeart/2005/8/layout/hProcess4"/>
    <dgm:cxn modelId="{6323012F-43D6-4615-BE00-79733648BCF6}" type="presParOf" srcId="{7B13903E-6879-4067-BB91-368B08253AC3}" destId="{EBC72EC5-C919-4D42-B03F-B3156B18E893}" srcOrd="0" destOrd="0" presId="urn:microsoft.com/office/officeart/2005/8/layout/hProcess4"/>
    <dgm:cxn modelId="{D7E8B754-28D6-4E23-9346-986ABDD6BE18}" type="presParOf" srcId="{EBC72EC5-C919-4D42-B03F-B3156B18E893}" destId="{200ACC42-3332-4736-9D32-D5AF0D3EA05F}" srcOrd="0" destOrd="0" presId="urn:microsoft.com/office/officeart/2005/8/layout/hProcess4"/>
    <dgm:cxn modelId="{0141C4CC-6423-4DF6-BC73-75B14872A93E}" type="presParOf" srcId="{EBC72EC5-C919-4D42-B03F-B3156B18E893}" destId="{50526F31-03ED-46EB-8436-03DB813F4D8E}" srcOrd="1" destOrd="0" presId="urn:microsoft.com/office/officeart/2005/8/layout/hProcess4"/>
    <dgm:cxn modelId="{5DC8BCAB-6D9A-4839-89E2-DD03B05E3CF2}" type="presParOf" srcId="{EBC72EC5-C919-4D42-B03F-B3156B18E893}" destId="{1F73E6E0-E6DA-44D4-8E7A-05C84A23C45D}" srcOrd="2" destOrd="0" presId="urn:microsoft.com/office/officeart/2005/8/layout/hProcess4"/>
    <dgm:cxn modelId="{2DA45D22-A6E2-4093-899F-8004E5DFA519}" type="presParOf" srcId="{EBC72EC5-C919-4D42-B03F-B3156B18E893}" destId="{B521415F-BA78-4EEB-A85C-CCBF39B41D3E}" srcOrd="3" destOrd="0" presId="urn:microsoft.com/office/officeart/2005/8/layout/hProcess4"/>
    <dgm:cxn modelId="{33A7FAEB-CD89-49CC-8292-58423A70E655}" type="presParOf" srcId="{EBC72EC5-C919-4D42-B03F-B3156B18E893}" destId="{498F5733-8DF9-43D7-AF4D-F0C1CB7B32C7}" srcOrd="4" destOrd="0" presId="urn:microsoft.com/office/officeart/2005/8/layout/hProcess4"/>
    <dgm:cxn modelId="{D207BD5B-166A-4ECB-B929-DB1CBB15512E}" type="presParOf" srcId="{7B13903E-6879-4067-BB91-368B08253AC3}" destId="{7567F1A1-98B5-4545-9564-1EF8B1289225}" srcOrd="1" destOrd="0" presId="urn:microsoft.com/office/officeart/2005/8/layout/hProcess4"/>
    <dgm:cxn modelId="{78D8F684-A687-4733-8BC9-D8508117F77F}" type="presParOf" srcId="{7B13903E-6879-4067-BB91-368B08253AC3}" destId="{54785FF8-D302-452D-9A98-7AC5C2A8E9C8}" srcOrd="2" destOrd="0" presId="urn:microsoft.com/office/officeart/2005/8/layout/hProcess4"/>
    <dgm:cxn modelId="{C28C59E3-9AF7-43B9-ACC6-9667AD2029C1}" type="presParOf" srcId="{54785FF8-D302-452D-9A98-7AC5C2A8E9C8}" destId="{DE0CF95D-3648-45BC-BC72-E12CD4D8019F}" srcOrd="0" destOrd="0" presId="urn:microsoft.com/office/officeart/2005/8/layout/hProcess4"/>
    <dgm:cxn modelId="{F83B900C-85F9-488A-813F-B60F357EDAA8}" type="presParOf" srcId="{54785FF8-D302-452D-9A98-7AC5C2A8E9C8}" destId="{C37DAE54-E4CA-4761-8AE1-11AA9C8D5D26}" srcOrd="1" destOrd="0" presId="urn:microsoft.com/office/officeart/2005/8/layout/hProcess4"/>
    <dgm:cxn modelId="{6B422395-F109-4AB4-9468-FCCFAD1343CF}" type="presParOf" srcId="{54785FF8-D302-452D-9A98-7AC5C2A8E9C8}" destId="{CB2033DB-C683-45C3-8EE2-53E89F78B0F6}" srcOrd="2" destOrd="0" presId="urn:microsoft.com/office/officeart/2005/8/layout/hProcess4"/>
    <dgm:cxn modelId="{45848F12-44CE-4DE0-9ABC-76C93A1C0015}" type="presParOf" srcId="{54785FF8-D302-452D-9A98-7AC5C2A8E9C8}" destId="{525AFF02-B4BD-4B73-A6B3-9C03199FB00E}" srcOrd="3" destOrd="0" presId="urn:microsoft.com/office/officeart/2005/8/layout/hProcess4"/>
    <dgm:cxn modelId="{C44C0C4D-1CD7-43CA-B846-1F8FF58B95F1}" type="presParOf" srcId="{54785FF8-D302-452D-9A98-7AC5C2A8E9C8}" destId="{300CE8CF-F1C7-4F9E-AD27-35C687601457}" srcOrd="4" destOrd="0" presId="urn:microsoft.com/office/officeart/2005/8/layout/hProcess4"/>
    <dgm:cxn modelId="{39CA5AE5-EDBB-430D-9D2B-7B61B31377D5}" type="presParOf" srcId="{7B13903E-6879-4067-BB91-368B08253AC3}" destId="{C6532C28-B165-4E29-9188-8D7D49C4A916}" srcOrd="3" destOrd="0" presId="urn:microsoft.com/office/officeart/2005/8/layout/hProcess4"/>
    <dgm:cxn modelId="{578C4FAE-064C-481C-816A-2E962EA8DEDA}" type="presParOf" srcId="{7B13903E-6879-4067-BB91-368B08253AC3}" destId="{3F52CCEC-15B3-4ACA-BC89-CDB66FF8C6D6}" srcOrd="4" destOrd="0" presId="urn:microsoft.com/office/officeart/2005/8/layout/hProcess4"/>
    <dgm:cxn modelId="{E462F394-7760-4173-9B01-553F3F3D69AA}" type="presParOf" srcId="{3F52CCEC-15B3-4ACA-BC89-CDB66FF8C6D6}" destId="{39702E73-176C-4DAF-964D-E123ABB8D2D1}" srcOrd="0" destOrd="0" presId="urn:microsoft.com/office/officeart/2005/8/layout/hProcess4"/>
    <dgm:cxn modelId="{6BA3CC76-0721-4A12-971E-61B38341708A}" type="presParOf" srcId="{3F52CCEC-15B3-4ACA-BC89-CDB66FF8C6D6}" destId="{1CC3E05B-2CF7-4F70-8B44-C355EEBBB4F1}" srcOrd="1" destOrd="0" presId="urn:microsoft.com/office/officeart/2005/8/layout/hProcess4"/>
    <dgm:cxn modelId="{C7C21C64-BE57-4754-99C3-94EF3FDA4506}" type="presParOf" srcId="{3F52CCEC-15B3-4ACA-BC89-CDB66FF8C6D6}" destId="{84D443E7-6B80-4621-A881-668A4617BCD7}" srcOrd="2" destOrd="0" presId="urn:microsoft.com/office/officeart/2005/8/layout/hProcess4"/>
    <dgm:cxn modelId="{6A304353-48F8-4A75-A457-88D94B1B1BC5}" type="presParOf" srcId="{3F52CCEC-15B3-4ACA-BC89-CDB66FF8C6D6}" destId="{95C3CD60-EB2A-4D9D-BA26-728B26A05E93}" srcOrd="3" destOrd="0" presId="urn:microsoft.com/office/officeart/2005/8/layout/hProcess4"/>
    <dgm:cxn modelId="{14D6C834-99AC-4271-AD20-D4D139C8A29F}" type="presParOf" srcId="{3F52CCEC-15B3-4ACA-BC89-CDB66FF8C6D6}" destId="{170F9D6B-B9F7-431C-ADC8-8896B51E78EE}" srcOrd="4" destOrd="0" presId="urn:microsoft.com/office/officeart/2005/8/layout/hProcess4"/>
    <dgm:cxn modelId="{C5C457E3-0E67-4860-A691-0E641AF7881C}" type="presParOf" srcId="{7B13903E-6879-4067-BB91-368B08253AC3}" destId="{D6B4D93A-986B-4B5A-91BA-5B2983620FED}" srcOrd="5" destOrd="0" presId="urn:microsoft.com/office/officeart/2005/8/layout/hProcess4"/>
    <dgm:cxn modelId="{66D1CFE3-9A0E-4769-B365-5F1A52E7C7E8}" type="presParOf" srcId="{7B13903E-6879-4067-BB91-368B08253AC3}" destId="{AA8563D7-2C6F-49C9-B2F8-4DCFDE0FC469}" srcOrd="6" destOrd="0" presId="urn:microsoft.com/office/officeart/2005/8/layout/hProcess4"/>
    <dgm:cxn modelId="{C8555CEA-4BF8-48C9-B001-4496312B605E}" type="presParOf" srcId="{AA8563D7-2C6F-49C9-B2F8-4DCFDE0FC469}" destId="{5A4E4A34-FDAC-4372-88A8-2D272FEECF7B}" srcOrd="0" destOrd="0" presId="urn:microsoft.com/office/officeart/2005/8/layout/hProcess4"/>
    <dgm:cxn modelId="{17C0A113-38BB-45DE-A051-C4A85DC65C71}" type="presParOf" srcId="{AA8563D7-2C6F-49C9-B2F8-4DCFDE0FC469}" destId="{F9C5F104-A8B6-4E9B-A446-8460FD9686B1}" srcOrd="1" destOrd="0" presId="urn:microsoft.com/office/officeart/2005/8/layout/hProcess4"/>
    <dgm:cxn modelId="{9ED38C71-7D33-4FC9-87C8-4E177B208572}" type="presParOf" srcId="{AA8563D7-2C6F-49C9-B2F8-4DCFDE0FC469}" destId="{D854FA3A-85C7-4822-BFC1-B8F4EBF58E69}" srcOrd="2" destOrd="0" presId="urn:microsoft.com/office/officeart/2005/8/layout/hProcess4"/>
    <dgm:cxn modelId="{4F24FF90-9144-4D84-A72F-D2A20BA4EC12}" type="presParOf" srcId="{AA8563D7-2C6F-49C9-B2F8-4DCFDE0FC469}" destId="{59950435-07DD-4123-ADA4-3DCE096AC436}" srcOrd="3" destOrd="0" presId="urn:microsoft.com/office/officeart/2005/8/layout/hProcess4"/>
    <dgm:cxn modelId="{D2B68257-1FF3-48F9-8B2B-BFA9382E0FDC}" type="presParOf" srcId="{AA8563D7-2C6F-49C9-B2F8-4DCFDE0FC469}" destId="{08AC113B-D689-43C1-82CE-7DE5835353CA}" srcOrd="4" destOrd="0" presId="urn:microsoft.com/office/officeart/2005/8/layout/hProcess4"/>
    <dgm:cxn modelId="{7B56C3B4-981B-461C-B377-AA0839F546F2}" type="presParOf" srcId="{7B13903E-6879-4067-BB91-368B08253AC3}" destId="{029C4E4E-91F0-44C8-B592-E4838B502774}" srcOrd="7" destOrd="0" presId="urn:microsoft.com/office/officeart/2005/8/layout/hProcess4"/>
    <dgm:cxn modelId="{C2A3FA2D-31DB-4E96-AFE8-BAACFC32BE3E}" type="presParOf" srcId="{7B13903E-6879-4067-BB91-368B08253AC3}" destId="{118696F1-8392-4F0E-BEC7-145F8F605553}" srcOrd="8" destOrd="0" presId="urn:microsoft.com/office/officeart/2005/8/layout/hProcess4"/>
    <dgm:cxn modelId="{8C9C1D90-A05C-4CFD-9C80-750626F06800}" type="presParOf" srcId="{118696F1-8392-4F0E-BEC7-145F8F605553}" destId="{D8B1AE2F-90AE-4388-A995-4B3F90036107}" srcOrd="0" destOrd="0" presId="urn:microsoft.com/office/officeart/2005/8/layout/hProcess4"/>
    <dgm:cxn modelId="{7668C3BC-76E0-478A-8561-DF7556A839E2}" type="presParOf" srcId="{118696F1-8392-4F0E-BEC7-145F8F605553}" destId="{27D9ADC9-D16D-4DED-B290-075A71187547}" srcOrd="1" destOrd="0" presId="urn:microsoft.com/office/officeart/2005/8/layout/hProcess4"/>
    <dgm:cxn modelId="{83C5117D-397F-4A3F-892C-5E5716A73FAC}" type="presParOf" srcId="{118696F1-8392-4F0E-BEC7-145F8F605553}" destId="{8880C405-459C-4FFE-9EB3-8B45849D4CC5}" srcOrd="2" destOrd="0" presId="urn:microsoft.com/office/officeart/2005/8/layout/hProcess4"/>
    <dgm:cxn modelId="{CE3A5F59-0A64-4140-B985-6E48EAA669B1}" type="presParOf" srcId="{118696F1-8392-4F0E-BEC7-145F8F605553}" destId="{2A70FF5F-B070-4B6E-BDD7-2B1FC4770A3E}" srcOrd="3" destOrd="0" presId="urn:microsoft.com/office/officeart/2005/8/layout/hProcess4"/>
    <dgm:cxn modelId="{C7D68821-87BD-4F08-8F3E-04EC77AE6E80}" type="presParOf" srcId="{118696F1-8392-4F0E-BEC7-145F8F605553}" destId="{2FB875B7-AAF1-4717-A646-C69445B40F2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8A163C-E017-410B-A9F7-85F90FA6F41C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2C3FEB11-EB67-48BA-ABEA-6BC473D6336F}">
      <dgm:prSet phldrT="[Metin]"/>
      <dgm:spPr/>
      <dgm:t>
        <a:bodyPr/>
        <a:lstStyle/>
        <a:p>
          <a:r>
            <a:rPr lang="tr-TR" dirty="0" smtClean="0"/>
            <a:t>6</a:t>
          </a:r>
          <a:endParaRPr lang="tr-TR" dirty="0"/>
        </a:p>
      </dgm:t>
    </dgm:pt>
    <dgm:pt modelId="{6C76BCA6-EBF5-4012-B3B5-359694A96EB2}" type="parTrans" cxnId="{F7A88BE0-73F4-4581-96EB-325666146D94}">
      <dgm:prSet/>
      <dgm:spPr/>
      <dgm:t>
        <a:bodyPr/>
        <a:lstStyle/>
        <a:p>
          <a:endParaRPr lang="tr-TR"/>
        </a:p>
      </dgm:t>
    </dgm:pt>
    <dgm:pt modelId="{73C57EEB-EB10-4D41-AC38-4F7CE9F17616}" type="sibTrans" cxnId="{F7A88BE0-73F4-4581-96EB-325666146D94}">
      <dgm:prSet/>
      <dgm:spPr/>
      <dgm:t>
        <a:bodyPr/>
        <a:lstStyle/>
        <a:p>
          <a:endParaRPr lang="tr-TR"/>
        </a:p>
      </dgm:t>
    </dgm:pt>
    <dgm:pt modelId="{7D5FEFF8-719C-4291-96F5-86EB06D6B1A1}">
      <dgm:prSet phldrT="[Metin]"/>
      <dgm:spPr/>
      <dgm:t>
        <a:bodyPr/>
        <a:lstStyle/>
        <a:p>
          <a:r>
            <a:rPr lang="tr-TR" b="1" dirty="0" smtClean="0"/>
            <a:t>Tüm Okulların Rapor ve Eylem Planlarının İl MEM Kalite </a:t>
          </a:r>
          <a:r>
            <a:rPr lang="tr-TR" b="1" dirty="0" err="1" smtClean="0"/>
            <a:t>Komisyununca</a:t>
          </a:r>
          <a:r>
            <a:rPr lang="tr-TR" b="1" dirty="0" smtClean="0"/>
            <a:t> İncelenmesi ve Onaylanması</a:t>
          </a:r>
          <a:endParaRPr lang="tr-TR" dirty="0"/>
        </a:p>
      </dgm:t>
    </dgm:pt>
    <dgm:pt modelId="{70176AC3-EB54-45E1-BA0C-720BBFA0E733}" type="parTrans" cxnId="{BB390DCB-7345-481C-B420-2DC87DD37477}">
      <dgm:prSet/>
      <dgm:spPr/>
      <dgm:t>
        <a:bodyPr/>
        <a:lstStyle/>
        <a:p>
          <a:endParaRPr lang="tr-TR"/>
        </a:p>
      </dgm:t>
    </dgm:pt>
    <dgm:pt modelId="{E70AB639-76FA-4B4F-AB15-E83E57CF53EC}" type="sibTrans" cxnId="{BB390DCB-7345-481C-B420-2DC87DD37477}">
      <dgm:prSet/>
      <dgm:spPr/>
      <dgm:t>
        <a:bodyPr/>
        <a:lstStyle/>
        <a:p>
          <a:endParaRPr lang="tr-TR"/>
        </a:p>
      </dgm:t>
    </dgm:pt>
    <dgm:pt modelId="{6581EBC3-EF2F-42E0-AC5F-D1043463F0C0}">
      <dgm:prSet phldrT="[Metin]"/>
      <dgm:spPr/>
      <dgm:t>
        <a:bodyPr/>
        <a:lstStyle/>
        <a:p>
          <a:r>
            <a:rPr lang="tr-TR" b="1" dirty="0" smtClean="0"/>
            <a:t>İl MEM Kalite Komisyonunun ‘</a:t>
          </a:r>
          <a:r>
            <a:rPr lang="tr-TR" b="1" dirty="0" smtClean="0">
              <a:solidFill>
                <a:schemeClr val="accent2">
                  <a:lumMod val="50000"/>
                </a:schemeClr>
              </a:solidFill>
            </a:rPr>
            <a:t>İl Kalite Raporu</a:t>
          </a:r>
          <a:r>
            <a:rPr lang="tr-TR" b="1" dirty="0" smtClean="0"/>
            <a:t>’nu Hazırlaması ve Bakanlık Onayına Sunması</a:t>
          </a:r>
          <a:endParaRPr lang="tr-TR" b="1" dirty="0"/>
        </a:p>
      </dgm:t>
    </dgm:pt>
    <dgm:pt modelId="{A2E980B7-7B9A-4BED-A9BF-CC2EE55C03C3}" type="parTrans" cxnId="{E8F47E89-137C-4649-A781-F296925BB549}">
      <dgm:prSet/>
      <dgm:spPr/>
      <dgm:t>
        <a:bodyPr/>
        <a:lstStyle/>
        <a:p>
          <a:endParaRPr lang="tr-TR"/>
        </a:p>
      </dgm:t>
    </dgm:pt>
    <dgm:pt modelId="{F9689668-9257-43BE-A4BC-28BBC26C000B}" type="sibTrans" cxnId="{E8F47E89-137C-4649-A781-F296925BB549}">
      <dgm:prSet/>
      <dgm:spPr/>
      <dgm:t>
        <a:bodyPr/>
        <a:lstStyle/>
        <a:p>
          <a:endParaRPr lang="tr-TR"/>
        </a:p>
      </dgm:t>
    </dgm:pt>
    <dgm:pt modelId="{8932274E-3C2C-4878-A9D0-62B33E803976}">
      <dgm:prSet phldrT="[Metin]"/>
      <dgm:spPr/>
      <dgm:t>
        <a:bodyPr/>
        <a:lstStyle/>
        <a:p>
          <a:r>
            <a:rPr lang="tr-TR" dirty="0" smtClean="0"/>
            <a:t>8</a:t>
          </a:r>
          <a:endParaRPr lang="tr-TR" dirty="0"/>
        </a:p>
      </dgm:t>
    </dgm:pt>
    <dgm:pt modelId="{34ADB577-1CD7-4F41-8BE1-397D1F8F586E}" type="parTrans" cxnId="{0DE8FB58-721A-43F8-8C7F-97594F2819BF}">
      <dgm:prSet/>
      <dgm:spPr/>
      <dgm:t>
        <a:bodyPr/>
        <a:lstStyle/>
        <a:p>
          <a:endParaRPr lang="tr-TR"/>
        </a:p>
      </dgm:t>
    </dgm:pt>
    <dgm:pt modelId="{7C17BCF0-942B-44E7-8A81-B460419CCE59}" type="sibTrans" cxnId="{0DE8FB58-721A-43F8-8C7F-97594F2819BF}">
      <dgm:prSet/>
      <dgm:spPr/>
      <dgm:t>
        <a:bodyPr/>
        <a:lstStyle/>
        <a:p>
          <a:endParaRPr lang="tr-TR"/>
        </a:p>
      </dgm:t>
    </dgm:pt>
    <dgm:pt modelId="{87E3AE10-78AB-4C67-9080-7F79389C4CCD}">
      <dgm:prSet phldrT="[Metin]"/>
      <dgm:spPr/>
      <dgm:t>
        <a:bodyPr/>
        <a:lstStyle/>
        <a:p>
          <a:r>
            <a:rPr lang="tr-TR" b="1" dirty="0" smtClean="0"/>
            <a:t>Bakanlık Onayı</a:t>
          </a:r>
          <a:endParaRPr lang="tr-TR" dirty="0"/>
        </a:p>
      </dgm:t>
    </dgm:pt>
    <dgm:pt modelId="{5CC0969F-B3C5-479A-84DD-99FF5069F484}" type="parTrans" cxnId="{61834AA4-457E-463D-9DC9-E3A0C2DDBD3E}">
      <dgm:prSet/>
      <dgm:spPr/>
      <dgm:t>
        <a:bodyPr/>
        <a:lstStyle/>
        <a:p>
          <a:endParaRPr lang="tr-TR"/>
        </a:p>
      </dgm:t>
    </dgm:pt>
    <dgm:pt modelId="{507620E0-18A6-4D73-A764-D0F81513D4B6}" type="sibTrans" cxnId="{61834AA4-457E-463D-9DC9-E3A0C2DDBD3E}">
      <dgm:prSet/>
      <dgm:spPr/>
      <dgm:t>
        <a:bodyPr/>
        <a:lstStyle/>
        <a:p>
          <a:endParaRPr lang="tr-TR"/>
        </a:p>
      </dgm:t>
    </dgm:pt>
    <dgm:pt modelId="{7128A2BB-EB52-4C8B-997A-783D3C538501}">
      <dgm:prSet phldrT="[Metin]"/>
      <dgm:spPr/>
      <dgm:t>
        <a:bodyPr/>
        <a:lstStyle/>
        <a:p>
          <a:r>
            <a:rPr lang="tr-TR" dirty="0" smtClean="0"/>
            <a:t>7</a:t>
          </a:r>
          <a:endParaRPr lang="tr-TR" dirty="0"/>
        </a:p>
      </dgm:t>
    </dgm:pt>
    <dgm:pt modelId="{ADA8E3AB-62DF-4230-B117-F70712900B1A}" type="parTrans" cxnId="{C06D40C7-1EE3-47F9-8D3D-3600F2D224F7}">
      <dgm:prSet/>
      <dgm:spPr/>
      <dgm:t>
        <a:bodyPr/>
        <a:lstStyle/>
        <a:p>
          <a:endParaRPr lang="tr-TR"/>
        </a:p>
      </dgm:t>
    </dgm:pt>
    <dgm:pt modelId="{93763957-4594-478C-8AEF-008BA5C1364A}" type="sibTrans" cxnId="{C06D40C7-1EE3-47F9-8D3D-3600F2D224F7}">
      <dgm:prSet/>
      <dgm:spPr/>
      <dgm:t>
        <a:bodyPr/>
        <a:lstStyle/>
        <a:p>
          <a:endParaRPr lang="tr-TR"/>
        </a:p>
      </dgm:t>
    </dgm:pt>
    <dgm:pt modelId="{B9C9B403-A84A-4927-BFE5-A33536AD2454}">
      <dgm:prSet phldrT="[Metin]"/>
      <dgm:spPr/>
      <dgm:t>
        <a:bodyPr/>
        <a:lstStyle/>
        <a:p>
          <a:r>
            <a:rPr lang="tr-TR" dirty="0" smtClean="0"/>
            <a:t>9</a:t>
          </a:r>
          <a:endParaRPr lang="tr-TR" dirty="0"/>
        </a:p>
      </dgm:t>
    </dgm:pt>
    <dgm:pt modelId="{58572645-93EC-4B8B-BBEB-1F4F02FD0192}" type="parTrans" cxnId="{A54D7029-39B6-4730-9081-B326934F0C0C}">
      <dgm:prSet/>
      <dgm:spPr/>
      <dgm:t>
        <a:bodyPr/>
        <a:lstStyle/>
        <a:p>
          <a:endParaRPr lang="tr-TR"/>
        </a:p>
      </dgm:t>
    </dgm:pt>
    <dgm:pt modelId="{B789863C-AFAC-4D76-88BC-D3814DF2B647}" type="sibTrans" cxnId="{A54D7029-39B6-4730-9081-B326934F0C0C}">
      <dgm:prSet/>
      <dgm:spPr/>
      <dgm:t>
        <a:bodyPr/>
        <a:lstStyle/>
        <a:p>
          <a:endParaRPr lang="tr-TR"/>
        </a:p>
      </dgm:t>
    </dgm:pt>
    <dgm:pt modelId="{5796534A-2B14-4883-BECC-F35A0F7BA928}">
      <dgm:prSet phldrT="[Metin]" custT="1"/>
      <dgm:spPr/>
      <dgm:t>
        <a:bodyPr/>
        <a:lstStyle/>
        <a:p>
          <a:r>
            <a:rPr lang="tr-TR" sz="1500" b="1" dirty="0" smtClean="0"/>
            <a:t>Eylem Planlarının Uygulanması</a:t>
          </a:r>
          <a:br>
            <a:rPr lang="tr-TR" sz="1500" b="1" dirty="0" smtClean="0"/>
          </a:br>
          <a:r>
            <a:rPr lang="tr-TR" sz="1400" b="1" i="1" dirty="0" smtClean="0"/>
            <a:t>(Her Yıl Eylül Ayı Başında)</a:t>
          </a:r>
          <a:endParaRPr lang="tr-TR" sz="1400" b="1" i="1" dirty="0"/>
        </a:p>
      </dgm:t>
    </dgm:pt>
    <dgm:pt modelId="{2D70C541-11C0-473D-91FB-FF5F1C538FB6}" type="parTrans" cxnId="{C8CE6E77-465F-4A5B-9807-B8E88D679AEC}">
      <dgm:prSet/>
      <dgm:spPr/>
      <dgm:t>
        <a:bodyPr/>
        <a:lstStyle/>
        <a:p>
          <a:endParaRPr lang="tr-TR"/>
        </a:p>
      </dgm:t>
    </dgm:pt>
    <dgm:pt modelId="{5B654F42-9D7E-469C-822F-1242F99E6026}" type="sibTrans" cxnId="{C8CE6E77-465F-4A5B-9807-B8E88D679AEC}">
      <dgm:prSet/>
      <dgm:spPr/>
      <dgm:t>
        <a:bodyPr/>
        <a:lstStyle/>
        <a:p>
          <a:endParaRPr lang="tr-TR"/>
        </a:p>
      </dgm:t>
    </dgm:pt>
    <dgm:pt modelId="{DCC33741-DA4A-4EA8-9076-35A8D30816AD}" type="pres">
      <dgm:prSet presAssocID="{828A163C-E017-410B-A9F7-85F90FA6F4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C27DF4F-2835-4482-BA8B-557430292B5D}" type="pres">
      <dgm:prSet presAssocID="{828A163C-E017-410B-A9F7-85F90FA6F41C}" presName="tSp" presStyleCnt="0"/>
      <dgm:spPr/>
    </dgm:pt>
    <dgm:pt modelId="{00DBFAB8-0676-41FE-8EA3-EBF216DEC584}" type="pres">
      <dgm:prSet presAssocID="{828A163C-E017-410B-A9F7-85F90FA6F41C}" presName="bSp" presStyleCnt="0"/>
      <dgm:spPr/>
    </dgm:pt>
    <dgm:pt modelId="{7B13903E-6879-4067-BB91-368B08253AC3}" type="pres">
      <dgm:prSet presAssocID="{828A163C-E017-410B-A9F7-85F90FA6F41C}" presName="process" presStyleCnt="0"/>
      <dgm:spPr/>
    </dgm:pt>
    <dgm:pt modelId="{EBC72EC5-C919-4D42-B03F-B3156B18E893}" type="pres">
      <dgm:prSet presAssocID="{2C3FEB11-EB67-48BA-ABEA-6BC473D6336F}" presName="composite1" presStyleCnt="0"/>
      <dgm:spPr/>
    </dgm:pt>
    <dgm:pt modelId="{200ACC42-3332-4736-9D32-D5AF0D3EA05F}" type="pres">
      <dgm:prSet presAssocID="{2C3FEB11-EB67-48BA-ABEA-6BC473D6336F}" presName="dummyNode1" presStyleLbl="node1" presStyleIdx="0" presStyleCnt="4"/>
      <dgm:spPr/>
    </dgm:pt>
    <dgm:pt modelId="{50526F31-03ED-46EB-8436-03DB813F4D8E}" type="pres">
      <dgm:prSet presAssocID="{2C3FEB11-EB67-48BA-ABEA-6BC473D6336F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73E6E0-E6DA-44D4-8E7A-05C84A23C45D}" type="pres">
      <dgm:prSet presAssocID="{2C3FEB11-EB67-48BA-ABEA-6BC473D6336F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21415F-BA78-4EEB-A85C-CCBF39B41D3E}" type="pres">
      <dgm:prSet presAssocID="{2C3FEB11-EB67-48BA-ABEA-6BC473D6336F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8F5733-8DF9-43D7-AF4D-F0C1CB7B32C7}" type="pres">
      <dgm:prSet presAssocID="{2C3FEB11-EB67-48BA-ABEA-6BC473D6336F}" presName="connSite1" presStyleCnt="0"/>
      <dgm:spPr/>
    </dgm:pt>
    <dgm:pt modelId="{7567F1A1-98B5-4545-9564-1EF8B1289225}" type="pres">
      <dgm:prSet presAssocID="{73C57EEB-EB10-4D41-AC38-4F7CE9F17616}" presName="Name9" presStyleLbl="sibTrans2D1" presStyleIdx="0" presStyleCnt="3"/>
      <dgm:spPr/>
      <dgm:t>
        <a:bodyPr/>
        <a:lstStyle/>
        <a:p>
          <a:endParaRPr lang="tr-TR"/>
        </a:p>
      </dgm:t>
    </dgm:pt>
    <dgm:pt modelId="{320733D4-4B22-4BE7-9EFB-67C85A99700B}" type="pres">
      <dgm:prSet presAssocID="{7128A2BB-EB52-4C8B-997A-783D3C538501}" presName="composite2" presStyleCnt="0"/>
      <dgm:spPr/>
    </dgm:pt>
    <dgm:pt modelId="{86B230B9-9197-4392-B3C5-2F8ECC4091ED}" type="pres">
      <dgm:prSet presAssocID="{7128A2BB-EB52-4C8B-997A-783D3C538501}" presName="dummyNode2" presStyleLbl="node1" presStyleIdx="0" presStyleCnt="4"/>
      <dgm:spPr/>
    </dgm:pt>
    <dgm:pt modelId="{0601A1C3-E2C1-435A-BEC2-5129629E3CF1}" type="pres">
      <dgm:prSet presAssocID="{7128A2BB-EB52-4C8B-997A-783D3C538501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F2150E-40F6-4542-97C3-915BE070D4AA}" type="pres">
      <dgm:prSet presAssocID="{7128A2BB-EB52-4C8B-997A-783D3C538501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C5DCE1-82BE-42AE-9F12-3FD1B1082943}" type="pres">
      <dgm:prSet presAssocID="{7128A2BB-EB52-4C8B-997A-783D3C538501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756BEC-9124-4B64-8A2E-0A696DA0FDFE}" type="pres">
      <dgm:prSet presAssocID="{7128A2BB-EB52-4C8B-997A-783D3C538501}" presName="connSite2" presStyleCnt="0"/>
      <dgm:spPr/>
    </dgm:pt>
    <dgm:pt modelId="{D635AED6-4021-435B-9493-C8D3D53D97C3}" type="pres">
      <dgm:prSet presAssocID="{93763957-4594-478C-8AEF-008BA5C1364A}" presName="Name18" presStyleLbl="sibTrans2D1" presStyleIdx="1" presStyleCnt="3"/>
      <dgm:spPr/>
      <dgm:t>
        <a:bodyPr/>
        <a:lstStyle/>
        <a:p>
          <a:endParaRPr lang="tr-TR"/>
        </a:p>
      </dgm:t>
    </dgm:pt>
    <dgm:pt modelId="{4719E01F-949D-4925-8AA8-4040164E4A97}" type="pres">
      <dgm:prSet presAssocID="{8932274E-3C2C-4878-A9D0-62B33E803976}" presName="composite1" presStyleCnt="0"/>
      <dgm:spPr/>
    </dgm:pt>
    <dgm:pt modelId="{C4282C4E-CF9A-45FE-9768-C5A149D3A9B7}" type="pres">
      <dgm:prSet presAssocID="{8932274E-3C2C-4878-A9D0-62B33E803976}" presName="dummyNode1" presStyleLbl="node1" presStyleIdx="1" presStyleCnt="4"/>
      <dgm:spPr/>
    </dgm:pt>
    <dgm:pt modelId="{45510F95-BC88-4A9F-AB6B-A8F60BA5BFFF}" type="pres">
      <dgm:prSet presAssocID="{8932274E-3C2C-4878-A9D0-62B33E803976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2A9FC1-CDDA-4A18-95FD-B1A58F1A358D}" type="pres">
      <dgm:prSet presAssocID="{8932274E-3C2C-4878-A9D0-62B33E803976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320701-7E3A-47CC-ACCD-146F65409335}" type="pres">
      <dgm:prSet presAssocID="{8932274E-3C2C-4878-A9D0-62B33E803976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A5ED50-8BF3-49AF-B692-76B6AB80A0C5}" type="pres">
      <dgm:prSet presAssocID="{8932274E-3C2C-4878-A9D0-62B33E803976}" presName="connSite1" presStyleCnt="0"/>
      <dgm:spPr/>
    </dgm:pt>
    <dgm:pt modelId="{2E2B4793-5C28-4CA6-A6A2-115E97395EDE}" type="pres">
      <dgm:prSet presAssocID="{7C17BCF0-942B-44E7-8A81-B460419CCE59}" presName="Name9" presStyleLbl="sibTrans2D1" presStyleIdx="2" presStyleCnt="3"/>
      <dgm:spPr/>
      <dgm:t>
        <a:bodyPr/>
        <a:lstStyle/>
        <a:p>
          <a:endParaRPr lang="tr-TR"/>
        </a:p>
      </dgm:t>
    </dgm:pt>
    <dgm:pt modelId="{7177AEF7-FB91-4EFB-81D5-A8189883B5F0}" type="pres">
      <dgm:prSet presAssocID="{B9C9B403-A84A-4927-BFE5-A33536AD2454}" presName="composite2" presStyleCnt="0"/>
      <dgm:spPr/>
    </dgm:pt>
    <dgm:pt modelId="{5BD0CCB2-9050-4A36-97C8-85BC5F6D74D5}" type="pres">
      <dgm:prSet presAssocID="{B9C9B403-A84A-4927-BFE5-A33536AD2454}" presName="dummyNode2" presStyleLbl="node1" presStyleIdx="2" presStyleCnt="4"/>
      <dgm:spPr/>
    </dgm:pt>
    <dgm:pt modelId="{E1230AE6-1C4F-4043-B992-A18BDB4867C4}" type="pres">
      <dgm:prSet presAssocID="{B9C9B403-A84A-4927-BFE5-A33536AD2454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ACDA61-0DD8-4425-AD9F-197C13A1D98A}" type="pres">
      <dgm:prSet presAssocID="{B9C9B403-A84A-4927-BFE5-A33536AD2454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3B8C07-7E5D-4EFB-8AB2-FD856E12B8F9}" type="pres">
      <dgm:prSet presAssocID="{B9C9B403-A84A-4927-BFE5-A33536AD2454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611F68-84E0-4670-B807-F41083714110}" type="pres">
      <dgm:prSet presAssocID="{B9C9B403-A84A-4927-BFE5-A33536AD2454}" presName="connSite2" presStyleCnt="0"/>
      <dgm:spPr/>
    </dgm:pt>
  </dgm:ptLst>
  <dgm:cxnLst>
    <dgm:cxn modelId="{C06D40C7-1EE3-47F9-8D3D-3600F2D224F7}" srcId="{828A163C-E017-410B-A9F7-85F90FA6F41C}" destId="{7128A2BB-EB52-4C8B-997A-783D3C538501}" srcOrd="1" destOrd="0" parTransId="{ADA8E3AB-62DF-4230-B117-F70712900B1A}" sibTransId="{93763957-4594-478C-8AEF-008BA5C1364A}"/>
    <dgm:cxn modelId="{7823BD05-C3FD-4122-895C-3078B4FB6D0D}" type="presOf" srcId="{7128A2BB-EB52-4C8B-997A-783D3C538501}" destId="{C0C5DCE1-82BE-42AE-9F12-3FD1B1082943}" srcOrd="0" destOrd="0" presId="urn:microsoft.com/office/officeart/2005/8/layout/hProcess4"/>
    <dgm:cxn modelId="{5434A0A6-D697-4EF8-BC26-5745E8B38DB0}" type="presOf" srcId="{6581EBC3-EF2F-42E0-AC5F-D1043463F0C0}" destId="{15F2150E-40F6-4542-97C3-915BE070D4AA}" srcOrd="1" destOrd="0" presId="urn:microsoft.com/office/officeart/2005/8/layout/hProcess4"/>
    <dgm:cxn modelId="{E8F47E89-137C-4649-A781-F296925BB549}" srcId="{7128A2BB-EB52-4C8B-997A-783D3C538501}" destId="{6581EBC3-EF2F-42E0-AC5F-D1043463F0C0}" srcOrd="0" destOrd="0" parTransId="{A2E980B7-7B9A-4BED-A9BF-CC2EE55C03C3}" sibTransId="{F9689668-9257-43BE-A4BC-28BBC26C000B}"/>
    <dgm:cxn modelId="{B25FD222-4BAD-4B1D-A7A0-6D70F6C2718A}" type="presOf" srcId="{8932274E-3C2C-4878-A9D0-62B33E803976}" destId="{E2320701-7E3A-47CC-ACCD-146F65409335}" srcOrd="0" destOrd="0" presId="urn:microsoft.com/office/officeart/2005/8/layout/hProcess4"/>
    <dgm:cxn modelId="{9BD80F5A-D79E-4ACC-8DFC-04B6204BFF76}" type="presOf" srcId="{7C17BCF0-942B-44E7-8A81-B460419CCE59}" destId="{2E2B4793-5C28-4CA6-A6A2-115E97395EDE}" srcOrd="0" destOrd="0" presId="urn:microsoft.com/office/officeart/2005/8/layout/hProcess4"/>
    <dgm:cxn modelId="{13B6EF9F-EB84-4231-86DB-9E0369DDE7F7}" type="presOf" srcId="{B9C9B403-A84A-4927-BFE5-A33536AD2454}" destId="{693B8C07-7E5D-4EFB-8AB2-FD856E12B8F9}" srcOrd="0" destOrd="0" presId="urn:microsoft.com/office/officeart/2005/8/layout/hProcess4"/>
    <dgm:cxn modelId="{F7A88BE0-73F4-4581-96EB-325666146D94}" srcId="{828A163C-E017-410B-A9F7-85F90FA6F41C}" destId="{2C3FEB11-EB67-48BA-ABEA-6BC473D6336F}" srcOrd="0" destOrd="0" parTransId="{6C76BCA6-EBF5-4012-B3B5-359694A96EB2}" sibTransId="{73C57EEB-EB10-4D41-AC38-4F7CE9F17616}"/>
    <dgm:cxn modelId="{C6433A73-3220-49D8-BEE8-D36AC62AFE8C}" type="presOf" srcId="{73C57EEB-EB10-4D41-AC38-4F7CE9F17616}" destId="{7567F1A1-98B5-4545-9564-1EF8B1289225}" srcOrd="0" destOrd="0" presId="urn:microsoft.com/office/officeart/2005/8/layout/hProcess4"/>
    <dgm:cxn modelId="{A0CD9C6A-67FD-4678-B0AE-1939932027BF}" type="presOf" srcId="{828A163C-E017-410B-A9F7-85F90FA6F41C}" destId="{DCC33741-DA4A-4EA8-9076-35A8D30816AD}" srcOrd="0" destOrd="0" presId="urn:microsoft.com/office/officeart/2005/8/layout/hProcess4"/>
    <dgm:cxn modelId="{C8CE6E77-465F-4A5B-9807-B8E88D679AEC}" srcId="{B9C9B403-A84A-4927-BFE5-A33536AD2454}" destId="{5796534A-2B14-4883-BECC-F35A0F7BA928}" srcOrd="0" destOrd="0" parTransId="{2D70C541-11C0-473D-91FB-FF5F1C538FB6}" sibTransId="{5B654F42-9D7E-469C-822F-1242F99E6026}"/>
    <dgm:cxn modelId="{54B43784-FD20-4095-B7B1-9707B0FB12B3}" type="presOf" srcId="{87E3AE10-78AB-4C67-9080-7F79389C4CCD}" destId="{412A9FC1-CDDA-4A18-95FD-B1A58F1A358D}" srcOrd="1" destOrd="0" presId="urn:microsoft.com/office/officeart/2005/8/layout/hProcess4"/>
    <dgm:cxn modelId="{3771D8CF-CA7A-4E43-B9E2-3EA4C0D1FA5A}" type="presOf" srcId="{5796534A-2B14-4883-BECC-F35A0F7BA928}" destId="{ADACDA61-0DD8-4425-AD9F-197C13A1D98A}" srcOrd="1" destOrd="0" presId="urn:microsoft.com/office/officeart/2005/8/layout/hProcess4"/>
    <dgm:cxn modelId="{A54D7029-39B6-4730-9081-B326934F0C0C}" srcId="{828A163C-E017-410B-A9F7-85F90FA6F41C}" destId="{B9C9B403-A84A-4927-BFE5-A33536AD2454}" srcOrd="3" destOrd="0" parTransId="{58572645-93EC-4B8B-BBEB-1F4F02FD0192}" sibTransId="{B789863C-AFAC-4D76-88BC-D3814DF2B647}"/>
    <dgm:cxn modelId="{85B26934-33E6-42A7-9B8D-7F3DB219FB0F}" type="presOf" srcId="{87E3AE10-78AB-4C67-9080-7F79389C4CCD}" destId="{45510F95-BC88-4A9F-AB6B-A8F60BA5BFFF}" srcOrd="0" destOrd="0" presId="urn:microsoft.com/office/officeart/2005/8/layout/hProcess4"/>
    <dgm:cxn modelId="{0DE8FB58-721A-43F8-8C7F-97594F2819BF}" srcId="{828A163C-E017-410B-A9F7-85F90FA6F41C}" destId="{8932274E-3C2C-4878-A9D0-62B33E803976}" srcOrd="2" destOrd="0" parTransId="{34ADB577-1CD7-4F41-8BE1-397D1F8F586E}" sibTransId="{7C17BCF0-942B-44E7-8A81-B460419CCE59}"/>
    <dgm:cxn modelId="{A3EF62E2-F749-4FCB-81DE-C6071C6E49EB}" type="presOf" srcId="{7D5FEFF8-719C-4291-96F5-86EB06D6B1A1}" destId="{50526F31-03ED-46EB-8436-03DB813F4D8E}" srcOrd="0" destOrd="0" presId="urn:microsoft.com/office/officeart/2005/8/layout/hProcess4"/>
    <dgm:cxn modelId="{DB80C176-65F7-44E4-9854-1D89A93AC778}" type="presOf" srcId="{7D5FEFF8-719C-4291-96F5-86EB06D6B1A1}" destId="{1F73E6E0-E6DA-44D4-8E7A-05C84A23C45D}" srcOrd="1" destOrd="0" presId="urn:microsoft.com/office/officeart/2005/8/layout/hProcess4"/>
    <dgm:cxn modelId="{47CFC1E6-193B-4745-94F4-9CB6059DB28E}" type="presOf" srcId="{93763957-4594-478C-8AEF-008BA5C1364A}" destId="{D635AED6-4021-435B-9493-C8D3D53D97C3}" srcOrd="0" destOrd="0" presId="urn:microsoft.com/office/officeart/2005/8/layout/hProcess4"/>
    <dgm:cxn modelId="{61834AA4-457E-463D-9DC9-E3A0C2DDBD3E}" srcId="{8932274E-3C2C-4878-A9D0-62B33E803976}" destId="{87E3AE10-78AB-4C67-9080-7F79389C4CCD}" srcOrd="0" destOrd="0" parTransId="{5CC0969F-B3C5-479A-84DD-99FF5069F484}" sibTransId="{507620E0-18A6-4D73-A764-D0F81513D4B6}"/>
    <dgm:cxn modelId="{BB390DCB-7345-481C-B420-2DC87DD37477}" srcId="{2C3FEB11-EB67-48BA-ABEA-6BC473D6336F}" destId="{7D5FEFF8-719C-4291-96F5-86EB06D6B1A1}" srcOrd="0" destOrd="0" parTransId="{70176AC3-EB54-45E1-BA0C-720BBFA0E733}" sibTransId="{E70AB639-76FA-4B4F-AB15-E83E57CF53EC}"/>
    <dgm:cxn modelId="{42E26B2E-5592-426F-B1D8-762974B78DE5}" type="presOf" srcId="{2C3FEB11-EB67-48BA-ABEA-6BC473D6336F}" destId="{B521415F-BA78-4EEB-A85C-CCBF39B41D3E}" srcOrd="0" destOrd="0" presId="urn:microsoft.com/office/officeart/2005/8/layout/hProcess4"/>
    <dgm:cxn modelId="{1C566369-0263-459E-A08B-094263926E32}" type="presOf" srcId="{5796534A-2B14-4883-BECC-F35A0F7BA928}" destId="{E1230AE6-1C4F-4043-B992-A18BDB4867C4}" srcOrd="0" destOrd="0" presId="urn:microsoft.com/office/officeart/2005/8/layout/hProcess4"/>
    <dgm:cxn modelId="{78D49A7B-11A1-4CD0-B9B7-DB1BF6434B45}" type="presOf" srcId="{6581EBC3-EF2F-42E0-AC5F-D1043463F0C0}" destId="{0601A1C3-E2C1-435A-BEC2-5129629E3CF1}" srcOrd="0" destOrd="0" presId="urn:microsoft.com/office/officeart/2005/8/layout/hProcess4"/>
    <dgm:cxn modelId="{9943FA10-83BC-4248-B6C8-04104C99E7CC}" type="presParOf" srcId="{DCC33741-DA4A-4EA8-9076-35A8D30816AD}" destId="{5C27DF4F-2835-4482-BA8B-557430292B5D}" srcOrd="0" destOrd="0" presId="urn:microsoft.com/office/officeart/2005/8/layout/hProcess4"/>
    <dgm:cxn modelId="{059279F6-BB9A-4B82-B06D-BD1ADE757871}" type="presParOf" srcId="{DCC33741-DA4A-4EA8-9076-35A8D30816AD}" destId="{00DBFAB8-0676-41FE-8EA3-EBF216DEC584}" srcOrd="1" destOrd="0" presId="urn:microsoft.com/office/officeart/2005/8/layout/hProcess4"/>
    <dgm:cxn modelId="{95C0BA64-2DF7-4444-AF1C-51E567EE60CF}" type="presParOf" srcId="{DCC33741-DA4A-4EA8-9076-35A8D30816AD}" destId="{7B13903E-6879-4067-BB91-368B08253AC3}" srcOrd="2" destOrd="0" presId="urn:microsoft.com/office/officeart/2005/8/layout/hProcess4"/>
    <dgm:cxn modelId="{EB9256E6-FC52-49BE-BFFE-6A42EEDC35A5}" type="presParOf" srcId="{7B13903E-6879-4067-BB91-368B08253AC3}" destId="{EBC72EC5-C919-4D42-B03F-B3156B18E893}" srcOrd="0" destOrd="0" presId="urn:microsoft.com/office/officeart/2005/8/layout/hProcess4"/>
    <dgm:cxn modelId="{C2BB32BE-1C68-449D-8880-CE530D7F80F4}" type="presParOf" srcId="{EBC72EC5-C919-4D42-B03F-B3156B18E893}" destId="{200ACC42-3332-4736-9D32-D5AF0D3EA05F}" srcOrd="0" destOrd="0" presId="urn:microsoft.com/office/officeart/2005/8/layout/hProcess4"/>
    <dgm:cxn modelId="{28AD7076-6A8A-4594-B3DE-669892D6D257}" type="presParOf" srcId="{EBC72EC5-C919-4D42-B03F-B3156B18E893}" destId="{50526F31-03ED-46EB-8436-03DB813F4D8E}" srcOrd="1" destOrd="0" presId="urn:microsoft.com/office/officeart/2005/8/layout/hProcess4"/>
    <dgm:cxn modelId="{66B6BA9A-1FE0-42DD-BEF8-779180553C71}" type="presParOf" srcId="{EBC72EC5-C919-4D42-B03F-B3156B18E893}" destId="{1F73E6E0-E6DA-44D4-8E7A-05C84A23C45D}" srcOrd="2" destOrd="0" presId="urn:microsoft.com/office/officeart/2005/8/layout/hProcess4"/>
    <dgm:cxn modelId="{3C521A17-2D73-4629-87E9-EC56D0B9EAE6}" type="presParOf" srcId="{EBC72EC5-C919-4D42-B03F-B3156B18E893}" destId="{B521415F-BA78-4EEB-A85C-CCBF39B41D3E}" srcOrd="3" destOrd="0" presId="urn:microsoft.com/office/officeart/2005/8/layout/hProcess4"/>
    <dgm:cxn modelId="{0373CE14-1484-4613-9441-BDAE066DB7CD}" type="presParOf" srcId="{EBC72EC5-C919-4D42-B03F-B3156B18E893}" destId="{498F5733-8DF9-43D7-AF4D-F0C1CB7B32C7}" srcOrd="4" destOrd="0" presId="urn:microsoft.com/office/officeart/2005/8/layout/hProcess4"/>
    <dgm:cxn modelId="{DF3B1128-4B6B-4AC5-9C7A-2B4D5D23DC98}" type="presParOf" srcId="{7B13903E-6879-4067-BB91-368B08253AC3}" destId="{7567F1A1-98B5-4545-9564-1EF8B1289225}" srcOrd="1" destOrd="0" presId="urn:microsoft.com/office/officeart/2005/8/layout/hProcess4"/>
    <dgm:cxn modelId="{6B7F0B3D-7A88-497E-9162-A91FAE6588DC}" type="presParOf" srcId="{7B13903E-6879-4067-BB91-368B08253AC3}" destId="{320733D4-4B22-4BE7-9EFB-67C85A99700B}" srcOrd="2" destOrd="0" presId="urn:microsoft.com/office/officeart/2005/8/layout/hProcess4"/>
    <dgm:cxn modelId="{A0DE16C0-51ED-4B6E-A4AD-83A6080AB5B3}" type="presParOf" srcId="{320733D4-4B22-4BE7-9EFB-67C85A99700B}" destId="{86B230B9-9197-4392-B3C5-2F8ECC4091ED}" srcOrd="0" destOrd="0" presId="urn:microsoft.com/office/officeart/2005/8/layout/hProcess4"/>
    <dgm:cxn modelId="{CFFC457A-7431-41EE-B486-170ABA4BF7FC}" type="presParOf" srcId="{320733D4-4B22-4BE7-9EFB-67C85A99700B}" destId="{0601A1C3-E2C1-435A-BEC2-5129629E3CF1}" srcOrd="1" destOrd="0" presId="urn:microsoft.com/office/officeart/2005/8/layout/hProcess4"/>
    <dgm:cxn modelId="{EB6E9F91-9AC3-4058-A1EE-3EB5FE2CECD2}" type="presParOf" srcId="{320733D4-4B22-4BE7-9EFB-67C85A99700B}" destId="{15F2150E-40F6-4542-97C3-915BE070D4AA}" srcOrd="2" destOrd="0" presId="urn:microsoft.com/office/officeart/2005/8/layout/hProcess4"/>
    <dgm:cxn modelId="{094F3129-117D-4E54-BEBD-926D60B1D516}" type="presParOf" srcId="{320733D4-4B22-4BE7-9EFB-67C85A99700B}" destId="{C0C5DCE1-82BE-42AE-9F12-3FD1B1082943}" srcOrd="3" destOrd="0" presId="urn:microsoft.com/office/officeart/2005/8/layout/hProcess4"/>
    <dgm:cxn modelId="{653EEFBC-6EE6-4E1A-B3E1-72A8D20F90C9}" type="presParOf" srcId="{320733D4-4B22-4BE7-9EFB-67C85A99700B}" destId="{29756BEC-9124-4B64-8A2E-0A696DA0FDFE}" srcOrd="4" destOrd="0" presId="urn:microsoft.com/office/officeart/2005/8/layout/hProcess4"/>
    <dgm:cxn modelId="{03E5404F-20AE-495B-BC73-E9098C4388A8}" type="presParOf" srcId="{7B13903E-6879-4067-BB91-368B08253AC3}" destId="{D635AED6-4021-435B-9493-C8D3D53D97C3}" srcOrd="3" destOrd="0" presId="urn:microsoft.com/office/officeart/2005/8/layout/hProcess4"/>
    <dgm:cxn modelId="{E06A5463-385D-49A1-8BF6-02243B557B38}" type="presParOf" srcId="{7B13903E-6879-4067-BB91-368B08253AC3}" destId="{4719E01F-949D-4925-8AA8-4040164E4A97}" srcOrd="4" destOrd="0" presId="urn:microsoft.com/office/officeart/2005/8/layout/hProcess4"/>
    <dgm:cxn modelId="{79C82B80-25F2-458C-8324-2841E83169DF}" type="presParOf" srcId="{4719E01F-949D-4925-8AA8-4040164E4A97}" destId="{C4282C4E-CF9A-45FE-9768-C5A149D3A9B7}" srcOrd="0" destOrd="0" presId="urn:microsoft.com/office/officeart/2005/8/layout/hProcess4"/>
    <dgm:cxn modelId="{9C1028E6-83CC-4AE7-A018-E3DE5AD3931D}" type="presParOf" srcId="{4719E01F-949D-4925-8AA8-4040164E4A97}" destId="{45510F95-BC88-4A9F-AB6B-A8F60BA5BFFF}" srcOrd="1" destOrd="0" presId="urn:microsoft.com/office/officeart/2005/8/layout/hProcess4"/>
    <dgm:cxn modelId="{B3188DAF-1B9E-4B59-B8D0-3B5EDB3560CB}" type="presParOf" srcId="{4719E01F-949D-4925-8AA8-4040164E4A97}" destId="{412A9FC1-CDDA-4A18-95FD-B1A58F1A358D}" srcOrd="2" destOrd="0" presId="urn:microsoft.com/office/officeart/2005/8/layout/hProcess4"/>
    <dgm:cxn modelId="{DB4A7EB5-2D1B-4EE9-BCA0-9CFE70A212AA}" type="presParOf" srcId="{4719E01F-949D-4925-8AA8-4040164E4A97}" destId="{E2320701-7E3A-47CC-ACCD-146F65409335}" srcOrd="3" destOrd="0" presId="urn:microsoft.com/office/officeart/2005/8/layout/hProcess4"/>
    <dgm:cxn modelId="{F8CA55E2-648F-4790-B12F-05831DAABF7B}" type="presParOf" srcId="{4719E01F-949D-4925-8AA8-4040164E4A97}" destId="{B0A5ED50-8BF3-49AF-B692-76B6AB80A0C5}" srcOrd="4" destOrd="0" presId="urn:microsoft.com/office/officeart/2005/8/layout/hProcess4"/>
    <dgm:cxn modelId="{7DF5B0EE-EE6F-4EF7-81E9-1B6A05383AC0}" type="presParOf" srcId="{7B13903E-6879-4067-BB91-368B08253AC3}" destId="{2E2B4793-5C28-4CA6-A6A2-115E97395EDE}" srcOrd="5" destOrd="0" presId="urn:microsoft.com/office/officeart/2005/8/layout/hProcess4"/>
    <dgm:cxn modelId="{52563E50-F1E4-4F52-BCC8-46A63781C598}" type="presParOf" srcId="{7B13903E-6879-4067-BB91-368B08253AC3}" destId="{7177AEF7-FB91-4EFB-81D5-A8189883B5F0}" srcOrd="6" destOrd="0" presId="urn:microsoft.com/office/officeart/2005/8/layout/hProcess4"/>
    <dgm:cxn modelId="{D5D55B83-02FA-44E5-8E80-DAC6D3F5D07A}" type="presParOf" srcId="{7177AEF7-FB91-4EFB-81D5-A8189883B5F0}" destId="{5BD0CCB2-9050-4A36-97C8-85BC5F6D74D5}" srcOrd="0" destOrd="0" presId="urn:microsoft.com/office/officeart/2005/8/layout/hProcess4"/>
    <dgm:cxn modelId="{BF399A6A-72BD-4980-8BF8-6239572A4935}" type="presParOf" srcId="{7177AEF7-FB91-4EFB-81D5-A8189883B5F0}" destId="{E1230AE6-1C4F-4043-B992-A18BDB4867C4}" srcOrd="1" destOrd="0" presId="urn:microsoft.com/office/officeart/2005/8/layout/hProcess4"/>
    <dgm:cxn modelId="{240B1670-17CD-45D7-8069-E46E5B11C615}" type="presParOf" srcId="{7177AEF7-FB91-4EFB-81D5-A8189883B5F0}" destId="{ADACDA61-0DD8-4425-AD9F-197C13A1D98A}" srcOrd="2" destOrd="0" presId="urn:microsoft.com/office/officeart/2005/8/layout/hProcess4"/>
    <dgm:cxn modelId="{04408FED-4780-4AE2-85C2-12CD87FDF2C9}" type="presParOf" srcId="{7177AEF7-FB91-4EFB-81D5-A8189883B5F0}" destId="{693B8C07-7E5D-4EFB-8AB2-FD856E12B8F9}" srcOrd="3" destOrd="0" presId="urn:microsoft.com/office/officeart/2005/8/layout/hProcess4"/>
    <dgm:cxn modelId="{B43A2ED6-9DFA-4DD5-87D5-2C40E7343D9B}" type="presParOf" srcId="{7177AEF7-FB91-4EFB-81D5-A8189883B5F0}" destId="{6B611F68-84E0-4670-B807-F4108371411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D90A9-6D1E-44CA-AA95-DBE96D450D8C}">
      <dsp:nvSpPr>
        <dsp:cNvPr id="0" name=""/>
        <dsp:cNvSpPr/>
      </dsp:nvSpPr>
      <dsp:spPr>
        <a:xfrm>
          <a:off x="1857388" y="1853273"/>
          <a:ext cx="2355591" cy="203768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Sürekli Gelişim</a:t>
          </a:r>
          <a:endParaRPr lang="en-GB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Sorun Çözme Süreçleri</a:t>
          </a: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247742" y="2190945"/>
        <a:ext cx="1574883" cy="1362337"/>
      </dsp:txXfrm>
    </dsp:sp>
    <dsp:sp modelId="{AE83672C-99D2-4EFE-B908-4A92980A7118}">
      <dsp:nvSpPr>
        <dsp:cNvPr id="0" name=""/>
        <dsp:cNvSpPr/>
      </dsp:nvSpPr>
      <dsp:spPr>
        <a:xfrm>
          <a:off x="3332441" y="878380"/>
          <a:ext cx="888757" cy="765782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rgbClr val="4472C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577936D-9171-4728-BC24-C987E1E9F90F}">
      <dsp:nvSpPr>
        <dsp:cNvPr id="0" name=""/>
        <dsp:cNvSpPr/>
      </dsp:nvSpPr>
      <dsp:spPr>
        <a:xfrm>
          <a:off x="2074372" y="0"/>
          <a:ext cx="1930390" cy="167001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Sorunu Tanımla</a:t>
          </a:r>
          <a:endParaRPr lang="en-GB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Neler oluyor</a:t>
          </a:r>
          <a:r>
            <a:rPr lang="en-GB" sz="1600" b="1" kern="1200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?</a:t>
          </a:r>
          <a:endParaRPr lang="en-GB" sz="1600" b="1" kern="1200" dirty="0">
            <a:solidFill>
              <a:srgbClr val="FFFF00"/>
            </a:solidFill>
            <a:latin typeface="Calibri"/>
            <a:ea typeface="+mn-ea"/>
            <a:cs typeface="+mn-cs"/>
          </a:endParaRPr>
        </a:p>
      </dsp:txBody>
      <dsp:txXfrm>
        <a:off x="2394279" y="276757"/>
        <a:ext cx="1290576" cy="1116500"/>
      </dsp:txXfrm>
    </dsp:sp>
    <dsp:sp modelId="{904F0CBA-D25D-4C79-BE30-4E2451DC4C92}">
      <dsp:nvSpPr>
        <dsp:cNvPr id="0" name=""/>
        <dsp:cNvSpPr/>
      </dsp:nvSpPr>
      <dsp:spPr>
        <a:xfrm>
          <a:off x="4369690" y="2309985"/>
          <a:ext cx="888757" cy="765782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rgbClr val="4472C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FA430DD-6A32-4CC6-B51B-6A8AAA02E49D}">
      <dsp:nvSpPr>
        <dsp:cNvPr id="0" name=""/>
        <dsp:cNvSpPr/>
      </dsp:nvSpPr>
      <dsp:spPr>
        <a:xfrm>
          <a:off x="3844764" y="1027170"/>
          <a:ext cx="1930390" cy="167001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Veri Toplama</a:t>
          </a:r>
          <a:endParaRPr lang="en-GB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Neyi bilmeliyiz</a:t>
          </a:r>
          <a:r>
            <a:rPr lang="en-GB" sz="1600" b="1" kern="1200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?</a:t>
          </a:r>
          <a:endParaRPr lang="en-GB" sz="1600" b="1" kern="1200" dirty="0">
            <a:solidFill>
              <a:srgbClr val="FFFF00"/>
            </a:solidFill>
            <a:latin typeface="Calibri"/>
            <a:ea typeface="+mn-ea"/>
            <a:cs typeface="+mn-cs"/>
          </a:endParaRPr>
        </a:p>
      </dsp:txBody>
      <dsp:txXfrm>
        <a:off x="4164671" y="1303927"/>
        <a:ext cx="1290576" cy="1116500"/>
      </dsp:txXfrm>
    </dsp:sp>
    <dsp:sp modelId="{F7F829AA-C91E-4638-B70F-4612EB905A50}">
      <dsp:nvSpPr>
        <dsp:cNvPr id="0" name=""/>
        <dsp:cNvSpPr/>
      </dsp:nvSpPr>
      <dsp:spPr>
        <a:xfrm>
          <a:off x="3649150" y="3925999"/>
          <a:ext cx="888757" cy="765782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rgbClr val="4472C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136C075-CC4D-426C-82F1-8B02D937E96D}">
      <dsp:nvSpPr>
        <dsp:cNvPr id="0" name=""/>
        <dsp:cNvSpPr/>
      </dsp:nvSpPr>
      <dsp:spPr>
        <a:xfrm>
          <a:off x="3844764" y="3046469"/>
          <a:ext cx="1930390" cy="167001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Veriyi Analiz Etme</a:t>
          </a:r>
          <a:endParaRPr lang="en-GB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Temel sebepler neler</a:t>
          </a:r>
          <a:r>
            <a:rPr lang="en-GB" sz="1600" b="1" kern="1200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?</a:t>
          </a:r>
          <a:endParaRPr lang="en-GB" sz="1600" b="1" kern="1200" dirty="0">
            <a:solidFill>
              <a:srgbClr val="FFFF00"/>
            </a:solidFill>
            <a:latin typeface="Calibri"/>
            <a:ea typeface="+mn-ea"/>
            <a:cs typeface="+mn-cs"/>
          </a:endParaRPr>
        </a:p>
      </dsp:txBody>
      <dsp:txXfrm>
        <a:off x="4164671" y="3323226"/>
        <a:ext cx="1290576" cy="1116500"/>
      </dsp:txXfrm>
    </dsp:sp>
    <dsp:sp modelId="{FD65E160-9473-4D0B-AA58-48CC31B17FFC}">
      <dsp:nvSpPr>
        <dsp:cNvPr id="0" name=""/>
        <dsp:cNvSpPr/>
      </dsp:nvSpPr>
      <dsp:spPr>
        <a:xfrm>
          <a:off x="1861771" y="4093747"/>
          <a:ext cx="888757" cy="765782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rgbClr val="4472C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83D6150-FCD9-4586-B701-A40219669B7F}">
      <dsp:nvSpPr>
        <dsp:cNvPr id="0" name=""/>
        <dsp:cNvSpPr/>
      </dsp:nvSpPr>
      <dsp:spPr>
        <a:xfrm>
          <a:off x="2074372" y="4074789"/>
          <a:ext cx="1930390" cy="167001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Çözüm Üretme</a:t>
          </a:r>
          <a:endParaRPr lang="en-GB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Doğru çözümü bul</a:t>
          </a:r>
          <a:endParaRPr lang="en-GB" sz="1600" b="1" kern="1200" dirty="0">
            <a:solidFill>
              <a:srgbClr val="FFFF00"/>
            </a:solidFill>
            <a:latin typeface="Calibri"/>
            <a:ea typeface="+mn-ea"/>
            <a:cs typeface="+mn-cs"/>
          </a:endParaRPr>
        </a:p>
      </dsp:txBody>
      <dsp:txXfrm>
        <a:off x="2394279" y="4351546"/>
        <a:ext cx="1290576" cy="1116500"/>
      </dsp:txXfrm>
    </dsp:sp>
    <dsp:sp modelId="{EB835669-91D2-48E9-A6A6-74D06E312651}">
      <dsp:nvSpPr>
        <dsp:cNvPr id="0" name=""/>
        <dsp:cNvSpPr/>
      </dsp:nvSpPr>
      <dsp:spPr>
        <a:xfrm>
          <a:off x="807536" y="2662716"/>
          <a:ext cx="888757" cy="765782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rgbClr val="4472C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58EF7E9-02CF-4593-B1B8-51271B8BC919}">
      <dsp:nvSpPr>
        <dsp:cNvPr id="0" name=""/>
        <dsp:cNvSpPr/>
      </dsp:nvSpPr>
      <dsp:spPr>
        <a:xfrm>
          <a:off x="295760" y="3047618"/>
          <a:ext cx="1930390" cy="167001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Uygulama ve Kontrol Etme</a:t>
          </a:r>
          <a:endParaRPr lang="en-GB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Sorunu çözdük mü?</a:t>
          </a:r>
          <a:endParaRPr lang="en-GB" sz="1600" b="1" kern="1200" dirty="0">
            <a:solidFill>
              <a:srgbClr val="FFFF00"/>
            </a:solidFill>
            <a:latin typeface="Calibri"/>
            <a:ea typeface="+mn-ea"/>
            <a:cs typeface="+mn-cs"/>
          </a:endParaRPr>
        </a:p>
      </dsp:txBody>
      <dsp:txXfrm>
        <a:off x="615667" y="3324375"/>
        <a:ext cx="1290576" cy="1116500"/>
      </dsp:txXfrm>
    </dsp:sp>
    <dsp:sp modelId="{76E255FD-DAFF-44FE-8DD6-A520EA4D3546}">
      <dsp:nvSpPr>
        <dsp:cNvPr id="0" name=""/>
        <dsp:cNvSpPr/>
      </dsp:nvSpPr>
      <dsp:spPr>
        <a:xfrm>
          <a:off x="295760" y="1024873"/>
          <a:ext cx="1930390" cy="167001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Geliştirmeye Devam Etme</a:t>
          </a:r>
          <a:endParaRPr lang="en-GB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Yaptığımız çalışmayı geliştirebilir miyiz?</a:t>
          </a:r>
          <a:endParaRPr lang="en-GB" sz="1600" b="1" kern="1200" dirty="0">
            <a:solidFill>
              <a:srgbClr val="FFFF00"/>
            </a:solidFill>
            <a:latin typeface="Calibri"/>
            <a:ea typeface="+mn-ea"/>
            <a:cs typeface="+mn-cs"/>
          </a:endParaRPr>
        </a:p>
      </dsp:txBody>
      <dsp:txXfrm>
        <a:off x="615667" y="1301630"/>
        <a:ext cx="1290576" cy="1116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F6AFF-61E9-48FF-AC41-AE29897F789E}">
      <dsp:nvSpPr>
        <dsp:cNvPr id="0" name=""/>
        <dsp:cNvSpPr/>
      </dsp:nvSpPr>
      <dsp:spPr>
        <a:xfrm>
          <a:off x="8611" y="397643"/>
          <a:ext cx="2573766" cy="1544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Öz değerlendirme</a:t>
          </a:r>
          <a:endParaRPr lang="tr-TR" sz="2900" kern="1200" dirty="0"/>
        </a:p>
      </dsp:txBody>
      <dsp:txXfrm>
        <a:off x="53841" y="442873"/>
        <a:ext cx="2483306" cy="1453800"/>
      </dsp:txXfrm>
    </dsp:sp>
    <dsp:sp modelId="{164D8A20-C50B-449E-8A16-9300FDB51E3A}">
      <dsp:nvSpPr>
        <dsp:cNvPr id="0" name=""/>
        <dsp:cNvSpPr/>
      </dsp:nvSpPr>
      <dsp:spPr>
        <a:xfrm>
          <a:off x="2839754" y="850626"/>
          <a:ext cx="545638" cy="6382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/>
        </a:p>
      </dsp:txBody>
      <dsp:txXfrm>
        <a:off x="2839754" y="978285"/>
        <a:ext cx="381947" cy="382976"/>
      </dsp:txXfrm>
    </dsp:sp>
    <dsp:sp modelId="{BE44534A-693F-4011-8106-9DA541887B6D}">
      <dsp:nvSpPr>
        <dsp:cNvPr id="0" name=""/>
        <dsp:cNvSpPr/>
      </dsp:nvSpPr>
      <dsp:spPr>
        <a:xfrm>
          <a:off x="3611884" y="397643"/>
          <a:ext cx="2573766" cy="1544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Dış değerlendirme</a:t>
          </a:r>
          <a:endParaRPr lang="tr-TR" sz="2900" kern="1200" dirty="0"/>
        </a:p>
      </dsp:txBody>
      <dsp:txXfrm>
        <a:off x="3657114" y="442873"/>
        <a:ext cx="2483306" cy="1453800"/>
      </dsp:txXfrm>
    </dsp:sp>
    <dsp:sp modelId="{C4CF2FB0-29A4-4D2C-9661-D0F0F8FEF89E}">
      <dsp:nvSpPr>
        <dsp:cNvPr id="0" name=""/>
        <dsp:cNvSpPr/>
      </dsp:nvSpPr>
      <dsp:spPr>
        <a:xfrm>
          <a:off x="6443028" y="850626"/>
          <a:ext cx="545638" cy="6382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/>
        </a:p>
      </dsp:txBody>
      <dsp:txXfrm>
        <a:off x="6443028" y="978285"/>
        <a:ext cx="381947" cy="382976"/>
      </dsp:txXfrm>
    </dsp:sp>
    <dsp:sp modelId="{0EBBE28A-D223-4FE7-A904-19D7CA3B14C8}">
      <dsp:nvSpPr>
        <dsp:cNvPr id="0" name=""/>
        <dsp:cNvSpPr/>
      </dsp:nvSpPr>
      <dsp:spPr>
        <a:xfrm>
          <a:off x="7215158" y="397643"/>
          <a:ext cx="2573766" cy="1544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Akreditasyon</a:t>
          </a:r>
          <a:endParaRPr lang="tr-TR" sz="2900" kern="1200" dirty="0"/>
        </a:p>
      </dsp:txBody>
      <dsp:txXfrm>
        <a:off x="7260388" y="442873"/>
        <a:ext cx="2483306" cy="1453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26F31-03ED-46EB-8436-03DB813F4D8E}">
      <dsp:nvSpPr>
        <dsp:cNvPr id="0" name=""/>
        <dsp:cNvSpPr/>
      </dsp:nvSpPr>
      <dsp:spPr>
        <a:xfrm>
          <a:off x="6315" y="1487932"/>
          <a:ext cx="1817257" cy="1498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b="1" kern="1200" dirty="0" smtClean="0"/>
            <a:t>Münferit Birim Raporları ve Eylem Planının Hazırlanması</a:t>
          </a:r>
          <a:endParaRPr lang="tr-TR" sz="1500" b="1" kern="1200" dirty="0"/>
        </a:p>
      </dsp:txBody>
      <dsp:txXfrm>
        <a:off x="40808" y="1522425"/>
        <a:ext cx="1748271" cy="1108687"/>
      </dsp:txXfrm>
    </dsp:sp>
    <dsp:sp modelId="{7567F1A1-98B5-4545-9564-1EF8B1289225}">
      <dsp:nvSpPr>
        <dsp:cNvPr id="0" name=""/>
        <dsp:cNvSpPr/>
      </dsp:nvSpPr>
      <dsp:spPr>
        <a:xfrm>
          <a:off x="997560" y="1737146"/>
          <a:ext cx="2163302" cy="2163302"/>
        </a:xfrm>
        <a:prstGeom prst="leftCircularArrow">
          <a:avLst>
            <a:gd name="adj1" fmla="val 3885"/>
            <a:gd name="adj2" fmla="val 486529"/>
            <a:gd name="adj3" fmla="val 2262040"/>
            <a:gd name="adj4" fmla="val 9024489"/>
            <a:gd name="adj5" fmla="val 453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1415F-BA78-4EEB-A85C-CCBF39B41D3E}">
      <dsp:nvSpPr>
        <dsp:cNvPr id="0" name=""/>
        <dsp:cNvSpPr/>
      </dsp:nvSpPr>
      <dsp:spPr>
        <a:xfrm>
          <a:off x="410150" y="2665606"/>
          <a:ext cx="1615340" cy="6423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1</a:t>
          </a:r>
          <a:endParaRPr lang="tr-TR" sz="3600" kern="1200" dirty="0"/>
        </a:p>
      </dsp:txBody>
      <dsp:txXfrm>
        <a:off x="428964" y="2684420"/>
        <a:ext cx="1577712" cy="604739"/>
      </dsp:txXfrm>
    </dsp:sp>
    <dsp:sp modelId="{C37DAE54-E4CA-4761-8AE1-11AA9C8D5D26}">
      <dsp:nvSpPr>
        <dsp:cNvPr id="0" name=""/>
        <dsp:cNvSpPr/>
      </dsp:nvSpPr>
      <dsp:spPr>
        <a:xfrm>
          <a:off x="2425713" y="1487932"/>
          <a:ext cx="1817257" cy="1498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b="1" kern="1200" dirty="0" smtClean="0"/>
            <a:t>Kalite Sorumlusu ve </a:t>
          </a:r>
          <a:r>
            <a:rPr lang="tr-TR" sz="1500" b="1" kern="1200" dirty="0" err="1" smtClean="0"/>
            <a:t>OGYE’nin</a:t>
          </a:r>
          <a:r>
            <a:rPr lang="tr-TR" sz="1500" b="1" kern="1200" dirty="0" smtClean="0"/>
            <a:t> Gelen Raporları İncelemesi ve Onayı</a:t>
          </a:r>
          <a:endParaRPr lang="tr-TR" sz="1500" b="1" kern="1200" dirty="0"/>
        </a:p>
      </dsp:txBody>
      <dsp:txXfrm>
        <a:off x="2460206" y="1843609"/>
        <a:ext cx="1748271" cy="1108687"/>
      </dsp:txXfrm>
    </dsp:sp>
    <dsp:sp modelId="{C6532C28-B165-4E29-9188-8D7D49C4A916}">
      <dsp:nvSpPr>
        <dsp:cNvPr id="0" name=""/>
        <dsp:cNvSpPr/>
      </dsp:nvSpPr>
      <dsp:spPr>
        <a:xfrm>
          <a:off x="3401815" y="515505"/>
          <a:ext cx="2395507" cy="2395507"/>
        </a:xfrm>
        <a:prstGeom prst="circularArrow">
          <a:avLst>
            <a:gd name="adj1" fmla="val 3509"/>
            <a:gd name="adj2" fmla="val 435416"/>
            <a:gd name="adj3" fmla="val 19389074"/>
            <a:gd name="adj4" fmla="val 12575511"/>
            <a:gd name="adj5" fmla="val 4093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AFF02-B4BD-4B73-A6B3-9C03199FB00E}">
      <dsp:nvSpPr>
        <dsp:cNvPr id="0" name=""/>
        <dsp:cNvSpPr/>
      </dsp:nvSpPr>
      <dsp:spPr>
        <a:xfrm>
          <a:off x="2829548" y="1166749"/>
          <a:ext cx="1615340" cy="642367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2</a:t>
          </a:r>
          <a:endParaRPr lang="tr-TR" sz="3600" kern="1200" dirty="0"/>
        </a:p>
      </dsp:txBody>
      <dsp:txXfrm>
        <a:off x="2848362" y="1185563"/>
        <a:ext cx="1577712" cy="604739"/>
      </dsp:txXfrm>
    </dsp:sp>
    <dsp:sp modelId="{1CC3E05B-2CF7-4F70-8B44-C355EEBBB4F1}">
      <dsp:nvSpPr>
        <dsp:cNvPr id="0" name=""/>
        <dsp:cNvSpPr/>
      </dsp:nvSpPr>
      <dsp:spPr>
        <a:xfrm>
          <a:off x="4845112" y="1487932"/>
          <a:ext cx="1817257" cy="1498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b="1" kern="1200" dirty="0" smtClean="0"/>
            <a:t>Kalite Sorumlusu ve </a:t>
          </a:r>
          <a:r>
            <a:rPr lang="tr-TR" sz="1500" b="1" kern="1200" dirty="0" err="1" smtClean="0"/>
            <a:t>OGYE’nin</a:t>
          </a:r>
          <a:r>
            <a:rPr lang="tr-TR" sz="1500" b="1" kern="1200" dirty="0" smtClean="0"/>
            <a:t> Kurumsal Raporu ve Eylem Planını Hazırlaması</a:t>
          </a:r>
          <a:endParaRPr lang="tr-TR" sz="1500" b="1" kern="1200" dirty="0"/>
        </a:p>
      </dsp:txBody>
      <dsp:txXfrm>
        <a:off x="4879605" y="1522425"/>
        <a:ext cx="1748271" cy="1108687"/>
      </dsp:txXfrm>
    </dsp:sp>
    <dsp:sp modelId="{D6B4D93A-986B-4B5A-91BA-5B2983620FED}">
      <dsp:nvSpPr>
        <dsp:cNvPr id="0" name=""/>
        <dsp:cNvSpPr/>
      </dsp:nvSpPr>
      <dsp:spPr>
        <a:xfrm>
          <a:off x="5836357" y="1737146"/>
          <a:ext cx="2163302" cy="2163302"/>
        </a:xfrm>
        <a:prstGeom prst="leftCircularArrow">
          <a:avLst>
            <a:gd name="adj1" fmla="val 3885"/>
            <a:gd name="adj2" fmla="val 486529"/>
            <a:gd name="adj3" fmla="val 2262040"/>
            <a:gd name="adj4" fmla="val 9024489"/>
            <a:gd name="adj5" fmla="val 4533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3CD60-EB2A-4D9D-BA26-728B26A05E93}">
      <dsp:nvSpPr>
        <dsp:cNvPr id="0" name=""/>
        <dsp:cNvSpPr/>
      </dsp:nvSpPr>
      <dsp:spPr>
        <a:xfrm>
          <a:off x="5248947" y="2665606"/>
          <a:ext cx="1615340" cy="642367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3</a:t>
          </a:r>
          <a:endParaRPr lang="tr-TR" sz="3600" kern="1200" dirty="0"/>
        </a:p>
      </dsp:txBody>
      <dsp:txXfrm>
        <a:off x="5267761" y="2684420"/>
        <a:ext cx="1577712" cy="604739"/>
      </dsp:txXfrm>
    </dsp:sp>
    <dsp:sp modelId="{F9C5F104-A8B6-4E9B-A446-8460FD9686B1}">
      <dsp:nvSpPr>
        <dsp:cNvPr id="0" name=""/>
        <dsp:cNvSpPr/>
      </dsp:nvSpPr>
      <dsp:spPr>
        <a:xfrm>
          <a:off x="7264511" y="1487932"/>
          <a:ext cx="1817257" cy="1498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b="1" kern="1200" dirty="0" smtClean="0"/>
            <a:t>Tüm Rapor ve Eylem Planlarının Okul Müdürü Onayına Sunulması</a:t>
          </a:r>
          <a:endParaRPr lang="tr-TR" sz="1500" kern="1200" dirty="0"/>
        </a:p>
      </dsp:txBody>
      <dsp:txXfrm>
        <a:off x="7299004" y="1843609"/>
        <a:ext cx="1748271" cy="1108687"/>
      </dsp:txXfrm>
    </dsp:sp>
    <dsp:sp modelId="{029C4E4E-91F0-44C8-B592-E4838B502774}">
      <dsp:nvSpPr>
        <dsp:cNvPr id="0" name=""/>
        <dsp:cNvSpPr/>
      </dsp:nvSpPr>
      <dsp:spPr>
        <a:xfrm>
          <a:off x="8240612" y="515505"/>
          <a:ext cx="2395507" cy="2395507"/>
        </a:xfrm>
        <a:prstGeom prst="circularArrow">
          <a:avLst>
            <a:gd name="adj1" fmla="val 3509"/>
            <a:gd name="adj2" fmla="val 435416"/>
            <a:gd name="adj3" fmla="val 19389074"/>
            <a:gd name="adj4" fmla="val 12575511"/>
            <a:gd name="adj5" fmla="val 4093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50435-07DD-4123-ADA4-3DCE096AC436}">
      <dsp:nvSpPr>
        <dsp:cNvPr id="0" name=""/>
        <dsp:cNvSpPr/>
      </dsp:nvSpPr>
      <dsp:spPr>
        <a:xfrm>
          <a:off x="7668346" y="1166749"/>
          <a:ext cx="1615340" cy="642367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4</a:t>
          </a:r>
          <a:endParaRPr lang="tr-TR" sz="3600" kern="1200" dirty="0"/>
        </a:p>
      </dsp:txBody>
      <dsp:txXfrm>
        <a:off x="7687160" y="1185563"/>
        <a:ext cx="1577712" cy="604739"/>
      </dsp:txXfrm>
    </dsp:sp>
    <dsp:sp modelId="{27D9ADC9-D16D-4DED-B290-075A71187547}">
      <dsp:nvSpPr>
        <dsp:cNvPr id="0" name=""/>
        <dsp:cNvSpPr/>
      </dsp:nvSpPr>
      <dsp:spPr>
        <a:xfrm>
          <a:off x="9683909" y="1487932"/>
          <a:ext cx="1817257" cy="1498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b="1" kern="1200" dirty="0" smtClean="0"/>
            <a:t>Okul Müdürünün Tüm Rapor ve Eylem Planlarını Onaylayıp İl MEM Onayına Sunması</a:t>
          </a:r>
          <a:endParaRPr lang="tr-TR" sz="1500" b="1" kern="1200" dirty="0"/>
        </a:p>
      </dsp:txBody>
      <dsp:txXfrm>
        <a:off x="9718402" y="1522425"/>
        <a:ext cx="1748271" cy="1108687"/>
      </dsp:txXfrm>
    </dsp:sp>
    <dsp:sp modelId="{2A70FF5F-B070-4B6E-BDD7-2B1FC4770A3E}">
      <dsp:nvSpPr>
        <dsp:cNvPr id="0" name=""/>
        <dsp:cNvSpPr/>
      </dsp:nvSpPr>
      <dsp:spPr>
        <a:xfrm>
          <a:off x="10087744" y="2665606"/>
          <a:ext cx="1615340" cy="642367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5</a:t>
          </a:r>
          <a:endParaRPr lang="tr-TR" sz="3600" kern="1200" dirty="0"/>
        </a:p>
      </dsp:txBody>
      <dsp:txXfrm>
        <a:off x="10106558" y="2684420"/>
        <a:ext cx="1577712" cy="6047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26F31-03ED-46EB-8436-03DB813F4D8E}">
      <dsp:nvSpPr>
        <dsp:cNvPr id="0" name=""/>
        <dsp:cNvSpPr/>
      </dsp:nvSpPr>
      <dsp:spPr>
        <a:xfrm>
          <a:off x="3329" y="1292010"/>
          <a:ext cx="2292340" cy="1890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b="1" kern="1200" dirty="0" smtClean="0"/>
            <a:t>Tüm Okulların Rapor ve Eylem Planlarının İl MEM Kalite </a:t>
          </a:r>
          <a:r>
            <a:rPr lang="tr-TR" sz="1500" b="1" kern="1200" dirty="0" err="1" smtClean="0"/>
            <a:t>Komisyununca</a:t>
          </a:r>
          <a:r>
            <a:rPr lang="tr-TR" sz="1500" b="1" kern="1200" dirty="0" smtClean="0"/>
            <a:t> İncelenmesi ve Onaylanması</a:t>
          </a:r>
          <a:endParaRPr lang="tr-TR" sz="1500" kern="1200" dirty="0"/>
        </a:p>
      </dsp:txBody>
      <dsp:txXfrm>
        <a:off x="46839" y="1335520"/>
        <a:ext cx="2205320" cy="1398531"/>
      </dsp:txXfrm>
    </dsp:sp>
    <dsp:sp modelId="{7567F1A1-98B5-4545-9564-1EF8B1289225}">
      <dsp:nvSpPr>
        <dsp:cNvPr id="0" name=""/>
        <dsp:cNvSpPr/>
      </dsp:nvSpPr>
      <dsp:spPr>
        <a:xfrm>
          <a:off x="1253714" y="1606375"/>
          <a:ext cx="2728851" cy="2728851"/>
        </a:xfrm>
        <a:prstGeom prst="leftCircularArrow">
          <a:avLst>
            <a:gd name="adj1" fmla="val 3885"/>
            <a:gd name="adj2" fmla="val 486529"/>
            <a:gd name="adj3" fmla="val 2262040"/>
            <a:gd name="adj4" fmla="val 9024489"/>
            <a:gd name="adj5" fmla="val 453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1415F-BA78-4EEB-A85C-CCBF39B41D3E}">
      <dsp:nvSpPr>
        <dsp:cNvPr id="0" name=""/>
        <dsp:cNvSpPr/>
      </dsp:nvSpPr>
      <dsp:spPr>
        <a:xfrm>
          <a:off x="512738" y="2777561"/>
          <a:ext cx="2037636" cy="810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600" kern="1200" dirty="0" smtClean="0"/>
            <a:t>6</a:t>
          </a:r>
          <a:endParaRPr lang="tr-TR" sz="4600" kern="1200" dirty="0"/>
        </a:p>
      </dsp:txBody>
      <dsp:txXfrm>
        <a:off x="536471" y="2801294"/>
        <a:ext cx="1990170" cy="762834"/>
      </dsp:txXfrm>
    </dsp:sp>
    <dsp:sp modelId="{0601A1C3-E2C1-435A-BEC2-5129629E3CF1}">
      <dsp:nvSpPr>
        <dsp:cNvPr id="0" name=""/>
        <dsp:cNvSpPr/>
      </dsp:nvSpPr>
      <dsp:spPr>
        <a:xfrm>
          <a:off x="3055228" y="1292010"/>
          <a:ext cx="2292340" cy="1890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b="1" kern="1200" dirty="0" smtClean="0"/>
            <a:t>İl MEM Kalite Komisyonunun ‘</a:t>
          </a:r>
          <a:r>
            <a:rPr lang="tr-TR" sz="1500" b="1" kern="1200" dirty="0" smtClean="0">
              <a:solidFill>
                <a:schemeClr val="accent2">
                  <a:lumMod val="50000"/>
                </a:schemeClr>
              </a:solidFill>
            </a:rPr>
            <a:t>İl Kalite Raporu</a:t>
          </a:r>
          <a:r>
            <a:rPr lang="tr-TR" sz="1500" b="1" kern="1200" dirty="0" smtClean="0"/>
            <a:t>’nu Hazırlaması ve Bakanlık Onayına Sunması</a:t>
          </a:r>
          <a:endParaRPr lang="tr-TR" sz="1500" b="1" kern="1200" dirty="0"/>
        </a:p>
      </dsp:txBody>
      <dsp:txXfrm>
        <a:off x="3098738" y="1740671"/>
        <a:ext cx="2205320" cy="1398531"/>
      </dsp:txXfrm>
    </dsp:sp>
    <dsp:sp modelId="{D635AED6-4021-435B-9493-C8D3D53D97C3}">
      <dsp:nvSpPr>
        <dsp:cNvPr id="0" name=""/>
        <dsp:cNvSpPr/>
      </dsp:nvSpPr>
      <dsp:spPr>
        <a:xfrm>
          <a:off x="4286510" y="65362"/>
          <a:ext cx="3021761" cy="3021761"/>
        </a:xfrm>
        <a:prstGeom prst="circularArrow">
          <a:avLst>
            <a:gd name="adj1" fmla="val 3509"/>
            <a:gd name="adj2" fmla="val 435416"/>
            <a:gd name="adj3" fmla="val 19389074"/>
            <a:gd name="adj4" fmla="val 12575511"/>
            <a:gd name="adj5" fmla="val 4093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5DCE1-82BE-42AE-9F12-3FD1B1082943}">
      <dsp:nvSpPr>
        <dsp:cNvPr id="0" name=""/>
        <dsp:cNvSpPr/>
      </dsp:nvSpPr>
      <dsp:spPr>
        <a:xfrm>
          <a:off x="3564637" y="886860"/>
          <a:ext cx="2037636" cy="810300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600" kern="1200" dirty="0" smtClean="0"/>
            <a:t>7</a:t>
          </a:r>
          <a:endParaRPr lang="tr-TR" sz="4600" kern="1200" dirty="0"/>
        </a:p>
      </dsp:txBody>
      <dsp:txXfrm>
        <a:off x="3588370" y="910593"/>
        <a:ext cx="1990170" cy="762834"/>
      </dsp:txXfrm>
    </dsp:sp>
    <dsp:sp modelId="{45510F95-BC88-4A9F-AB6B-A8F60BA5BFFF}">
      <dsp:nvSpPr>
        <dsp:cNvPr id="0" name=""/>
        <dsp:cNvSpPr/>
      </dsp:nvSpPr>
      <dsp:spPr>
        <a:xfrm>
          <a:off x="6107126" y="1292010"/>
          <a:ext cx="2292340" cy="1890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b="1" kern="1200" dirty="0" smtClean="0"/>
            <a:t>Bakanlık Onayı</a:t>
          </a:r>
          <a:endParaRPr lang="tr-TR" sz="1500" kern="1200" dirty="0"/>
        </a:p>
      </dsp:txBody>
      <dsp:txXfrm>
        <a:off x="6150636" y="1335520"/>
        <a:ext cx="2205320" cy="1398531"/>
      </dsp:txXfrm>
    </dsp:sp>
    <dsp:sp modelId="{2E2B4793-5C28-4CA6-A6A2-115E97395EDE}">
      <dsp:nvSpPr>
        <dsp:cNvPr id="0" name=""/>
        <dsp:cNvSpPr/>
      </dsp:nvSpPr>
      <dsp:spPr>
        <a:xfrm>
          <a:off x="7357512" y="1606375"/>
          <a:ext cx="2728851" cy="2728851"/>
        </a:xfrm>
        <a:prstGeom prst="leftCircularArrow">
          <a:avLst>
            <a:gd name="adj1" fmla="val 3885"/>
            <a:gd name="adj2" fmla="val 486529"/>
            <a:gd name="adj3" fmla="val 2262040"/>
            <a:gd name="adj4" fmla="val 9024489"/>
            <a:gd name="adj5" fmla="val 4533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20701-7E3A-47CC-ACCD-146F65409335}">
      <dsp:nvSpPr>
        <dsp:cNvPr id="0" name=""/>
        <dsp:cNvSpPr/>
      </dsp:nvSpPr>
      <dsp:spPr>
        <a:xfrm>
          <a:off x="6616535" y="2777561"/>
          <a:ext cx="2037636" cy="810300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600" kern="1200" dirty="0" smtClean="0"/>
            <a:t>8</a:t>
          </a:r>
          <a:endParaRPr lang="tr-TR" sz="4600" kern="1200" dirty="0"/>
        </a:p>
      </dsp:txBody>
      <dsp:txXfrm>
        <a:off x="6640268" y="2801294"/>
        <a:ext cx="1990170" cy="762834"/>
      </dsp:txXfrm>
    </dsp:sp>
    <dsp:sp modelId="{E1230AE6-1C4F-4043-B992-A18BDB4867C4}">
      <dsp:nvSpPr>
        <dsp:cNvPr id="0" name=""/>
        <dsp:cNvSpPr/>
      </dsp:nvSpPr>
      <dsp:spPr>
        <a:xfrm>
          <a:off x="9159025" y="1292010"/>
          <a:ext cx="2292340" cy="1890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b="1" kern="1200" dirty="0" smtClean="0"/>
            <a:t>Eylem Planlarının Uygulanması</a:t>
          </a:r>
          <a:br>
            <a:rPr lang="tr-TR" sz="1500" b="1" kern="1200" dirty="0" smtClean="0"/>
          </a:br>
          <a:r>
            <a:rPr lang="tr-TR" sz="1400" b="1" i="1" kern="1200" dirty="0" smtClean="0"/>
            <a:t>(Her Yıl Eylül Ayı Başında)</a:t>
          </a:r>
          <a:endParaRPr lang="tr-TR" sz="1400" b="1" i="1" kern="1200" dirty="0"/>
        </a:p>
      </dsp:txBody>
      <dsp:txXfrm>
        <a:off x="9202535" y="1740671"/>
        <a:ext cx="2205320" cy="1398531"/>
      </dsp:txXfrm>
    </dsp:sp>
    <dsp:sp modelId="{693B8C07-7E5D-4EFB-8AB2-FD856E12B8F9}">
      <dsp:nvSpPr>
        <dsp:cNvPr id="0" name=""/>
        <dsp:cNvSpPr/>
      </dsp:nvSpPr>
      <dsp:spPr>
        <a:xfrm>
          <a:off x="9668434" y="886860"/>
          <a:ext cx="2037636" cy="810300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600" kern="1200" dirty="0" smtClean="0"/>
            <a:t>9</a:t>
          </a:r>
          <a:endParaRPr lang="tr-TR" sz="4600" kern="1200" dirty="0"/>
        </a:p>
      </dsp:txBody>
      <dsp:txXfrm>
        <a:off x="9692167" y="910593"/>
        <a:ext cx="1990170" cy="762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#1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1898" cy="49276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04817" y="1"/>
            <a:ext cx="2911898" cy="49276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9842E6F1-B4F0-4DEA-9AC5-CC4E0C73AA83}" type="datetimeFigureOut">
              <a:rPr lang="tr-TR" smtClean="0"/>
              <a:pPr/>
              <a:t>25.04.2017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360856"/>
            <a:ext cx="2911898" cy="49276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04817" y="9360856"/>
            <a:ext cx="2911898" cy="49276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C01DDF7C-9FF1-43E1-A475-0A2EA11E133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9650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1898" cy="49276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04817" y="1"/>
            <a:ext cx="2911898" cy="49276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05398B1B-A2D6-47C7-BA15-41196791F8E7}" type="datetimeFigureOut">
              <a:rPr lang="tr-TR" smtClean="0"/>
              <a:pPr/>
              <a:t>25.04.2017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2465" y="4682012"/>
            <a:ext cx="5373371" cy="4434840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60856"/>
            <a:ext cx="2911898" cy="49276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04817" y="9360856"/>
            <a:ext cx="2911898" cy="49276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238F818C-6FBC-43F4-9CC2-9E8BBF4AEB0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075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818C-6FBC-43F4-9CC2-9E8BBF4AEB02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51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818C-6FBC-43F4-9CC2-9E8BBF4AEB02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2142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818C-6FBC-43F4-9CC2-9E8BBF4AEB02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0223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818C-6FBC-43F4-9CC2-9E8BBF4AEB02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1294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818C-6FBC-43F4-9CC2-9E8BBF4AEB02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9587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818C-6FBC-43F4-9CC2-9E8BBF4AEB02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67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818C-6FBC-43F4-9CC2-9E8BBF4AEB02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9768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818C-6FBC-43F4-9CC2-9E8BBF4AEB02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592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1AA5-F12A-42A4-81DB-2552994FF1D4}" type="datetime1">
              <a:rPr lang="tr-TR" smtClean="0"/>
              <a:pPr/>
              <a:t>25.04.2017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50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9218-0144-4B3A-84DE-6D7602FAEA5C}" type="datetime1">
              <a:rPr lang="tr-TR" smtClean="0"/>
              <a:pPr/>
              <a:t>25.04.2017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230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63F5-3127-44CF-8CA5-1B6231176B42}" type="datetime1">
              <a:rPr lang="tr-TR" smtClean="0"/>
              <a:pPr/>
              <a:t>25.04.2017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28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DDCD-B6F7-4644-8A0C-AC7608B467DE}" type="datetime1">
              <a:rPr lang="tr-TR" smtClean="0"/>
              <a:pPr/>
              <a:t>25.04.2017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109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12C6-BAA8-45B5-B622-FE94C293785E}" type="datetime1">
              <a:rPr lang="tr-TR" smtClean="0"/>
              <a:pPr/>
              <a:t>25.04.2017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45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E205-2A93-4393-BE93-BCEAC50FA943}" type="datetime1">
              <a:rPr lang="tr-TR" smtClean="0"/>
              <a:pPr/>
              <a:t>25.04.2017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32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A38F-FC08-4978-9845-D8853A431F4D}" type="datetime1">
              <a:rPr lang="tr-TR" smtClean="0"/>
              <a:pPr/>
              <a:t>25.04.2017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47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3863-73E0-4786-8FCE-2F56077522E8}" type="datetime1">
              <a:rPr lang="tr-TR" smtClean="0"/>
              <a:pPr/>
              <a:t>25.04.2017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924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9558-4B45-4895-A3C5-DDE0B1A9DA8E}" type="datetime1">
              <a:rPr lang="tr-TR" smtClean="0"/>
              <a:pPr/>
              <a:t>25.04.2017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306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EBE7-3907-4072-92FB-D956716C383C}" type="datetime1">
              <a:rPr lang="tr-TR" smtClean="0"/>
              <a:pPr/>
              <a:t>25.04.2017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21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48A6-E067-4AF3-8333-2348A426C185}" type="datetime1">
              <a:rPr lang="tr-TR" smtClean="0"/>
              <a:pPr/>
              <a:t>25.04.2017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399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AF92B-D1DA-4A08-BBF5-B3294FAB4AFB}" type="datetime1">
              <a:rPr lang="tr-TR" smtClean="0"/>
              <a:pPr/>
              <a:t>25.04.2017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527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gif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328710" y="3472332"/>
            <a:ext cx="5334001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tr-TR" b="1" dirty="0" smtClean="0">
                <a:cs typeface="Times New Roman" panose="02020603050405020304" pitchFamily="18" charset="0"/>
              </a:rPr>
              <a:t>Meslekî </a:t>
            </a:r>
            <a:r>
              <a:rPr lang="tr-TR" b="1" dirty="0">
                <a:cs typeface="Times New Roman" panose="02020603050405020304" pitchFamily="18" charset="0"/>
              </a:rPr>
              <a:t>ve Teknik Eğitim Genel Müdürlüğü</a:t>
            </a:r>
          </a:p>
          <a:p>
            <a:pPr algn="r">
              <a:spcAft>
                <a:spcPts val="600"/>
              </a:spcAft>
            </a:pPr>
            <a:r>
              <a:rPr lang="tr-TR" b="1" dirty="0" smtClean="0">
                <a:cs typeface="Times New Roman" panose="02020603050405020304" pitchFamily="18" charset="0"/>
              </a:rPr>
              <a:t>Kalite </a:t>
            </a:r>
            <a:r>
              <a:rPr lang="tr-TR" b="1" dirty="0">
                <a:cs typeface="Times New Roman" panose="02020603050405020304" pitchFamily="18" charset="0"/>
              </a:rPr>
              <a:t>Geliştirme Daire </a:t>
            </a:r>
            <a:r>
              <a:rPr lang="tr-TR" b="1" dirty="0" smtClean="0">
                <a:cs typeface="Times New Roman" panose="02020603050405020304" pitchFamily="18" charset="0"/>
              </a:rPr>
              <a:t>Başkanlığı</a:t>
            </a:r>
          </a:p>
          <a:p>
            <a:pPr algn="r">
              <a:spcAft>
                <a:spcPts val="600"/>
              </a:spcAft>
            </a:pPr>
            <a:endParaRPr lang="tr-TR" b="1" dirty="0" smtClean="0">
              <a:cs typeface="Times New Roman" panose="02020603050405020304" pitchFamily="18" charset="0"/>
            </a:endParaRPr>
          </a:p>
          <a:p>
            <a:pPr algn="r">
              <a:spcAft>
                <a:spcPts val="600"/>
              </a:spcAft>
            </a:pPr>
            <a:r>
              <a:rPr lang="tr-TR" b="1" dirty="0" smtClean="0">
                <a:cs typeface="Times New Roman" panose="02020603050405020304" pitchFamily="18" charset="0"/>
              </a:rPr>
              <a:t>©2017</a:t>
            </a:r>
            <a:endParaRPr lang="tr-TR" b="1" dirty="0"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41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/>
              <a:t>Avrupa Kalite Yönetim Vakfı (</a:t>
            </a:r>
            <a:r>
              <a:rPr lang="tr-TR" b="1" dirty="0"/>
              <a:t>EFQM</a:t>
            </a:r>
            <a:r>
              <a:rPr lang="tr-TR" dirty="0"/>
              <a:t>) modeline dayalı </a:t>
            </a:r>
            <a:r>
              <a:rPr lang="tr-TR" b="1" dirty="0"/>
              <a:t>9</a:t>
            </a:r>
            <a:r>
              <a:rPr lang="tr-TR" dirty="0"/>
              <a:t> bileşeni kapsar</a:t>
            </a:r>
            <a:r>
              <a:rPr lang="tr-TR" dirty="0" smtClean="0"/>
              <a:t>.</a:t>
            </a:r>
          </a:p>
          <a:p>
            <a:pPr marL="0" indent="0" fontAlgn="base">
              <a:buNone/>
            </a:pPr>
            <a:r>
              <a:rPr lang="tr-TR" b="1" dirty="0">
                <a:solidFill>
                  <a:srgbClr val="C00000"/>
                </a:solidFill>
              </a:rPr>
              <a:t>Faaliyet </a:t>
            </a:r>
            <a:endParaRPr lang="tr-TR" dirty="0">
              <a:solidFill>
                <a:srgbClr val="C00000"/>
              </a:solidFill>
            </a:endParaRPr>
          </a:p>
          <a:p>
            <a:pPr lvl="1" fontAlgn="base"/>
            <a:r>
              <a:rPr lang="tr-TR" dirty="0"/>
              <a:t>Liderlik (Eğitim Yönetimi)</a:t>
            </a:r>
          </a:p>
          <a:p>
            <a:pPr lvl="1" fontAlgn="base"/>
            <a:r>
              <a:rPr lang="tr-TR" dirty="0"/>
              <a:t>Strateji (Eğitim Faaliyetlerinin Planlanması)</a:t>
            </a:r>
          </a:p>
          <a:p>
            <a:pPr lvl="1" fontAlgn="base"/>
            <a:r>
              <a:rPr lang="tr-TR" dirty="0"/>
              <a:t>Personel (Yöneticiler, eğitimciler ve destek personeli)</a:t>
            </a:r>
          </a:p>
          <a:p>
            <a:pPr lvl="1" fontAlgn="base"/>
            <a:r>
              <a:rPr lang="tr-TR" dirty="0"/>
              <a:t>Ortaklıklar ve Kaynaklar </a:t>
            </a:r>
          </a:p>
          <a:p>
            <a:pPr lvl="1" fontAlgn="base"/>
            <a:r>
              <a:rPr lang="tr-TR" dirty="0"/>
              <a:t>Süreçler, Ürünler ve Hizmetler</a:t>
            </a:r>
          </a:p>
          <a:p>
            <a:pPr marL="0" indent="0" fontAlgn="base">
              <a:buNone/>
            </a:pPr>
            <a:r>
              <a:rPr lang="tr-TR" b="1" dirty="0">
                <a:solidFill>
                  <a:srgbClr val="C00000"/>
                </a:solidFill>
              </a:rPr>
              <a:t>Çıktılar veya Sonuçlar </a:t>
            </a:r>
            <a:endParaRPr lang="tr-TR" dirty="0">
              <a:solidFill>
                <a:srgbClr val="C00000"/>
              </a:solidFill>
            </a:endParaRPr>
          </a:p>
          <a:p>
            <a:pPr lvl="1" fontAlgn="base"/>
            <a:r>
              <a:rPr lang="tr-TR" dirty="0"/>
              <a:t>Öğrenci Çıktıları</a:t>
            </a:r>
          </a:p>
          <a:p>
            <a:pPr lvl="1" fontAlgn="base"/>
            <a:r>
              <a:rPr lang="tr-TR" dirty="0"/>
              <a:t>Personel Çıktıları</a:t>
            </a:r>
          </a:p>
          <a:p>
            <a:pPr lvl="1" fontAlgn="base"/>
            <a:r>
              <a:rPr lang="tr-TR" dirty="0"/>
              <a:t>Ortaklık Çıktıları</a:t>
            </a:r>
          </a:p>
          <a:p>
            <a:pPr lvl="1"/>
            <a:r>
              <a:rPr lang="tr-TR" dirty="0"/>
              <a:t>Kurumsal Çıktılar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838200" y="888196"/>
            <a:ext cx="11353800" cy="7680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Öz Değerlendirme Çerçevesi</a:t>
            </a:r>
            <a:endParaRPr lang="tr-TR" sz="3200" dirty="0">
              <a:gradFill>
                <a:gsLst>
                  <a:gs pos="16000">
                    <a:srgbClr val="D4040C"/>
                  </a:gs>
                  <a:gs pos="86000">
                    <a:schemeClr val="dk1">
                      <a:tint val="98000"/>
                      <a:satMod val="130000"/>
                      <a:shade val="90000"/>
                      <a:lumMod val="103000"/>
                    </a:schemeClr>
                  </a:gs>
                </a:gsLst>
                <a:lin ang="0" scaled="0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897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1ADA7A8-AAA5-4B1C-A3BB-79E2A8EDCF09}" type="slidenum">
              <a:rPr lang="tr-TR" altLang="tr-TR" smtClean="0">
                <a:solidFill>
                  <a:srgbClr val="898989"/>
                </a:solidFill>
                <a:latin typeface="Calibri" pitchFamily="34" charset="0"/>
              </a:rPr>
              <a:pPr/>
              <a:t>11</a:t>
            </a:fld>
            <a:endParaRPr lang="tr-TR" altLang="tr-TR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838200" y="888196"/>
            <a:ext cx="11353800" cy="7680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Öz </a:t>
            </a:r>
            <a:r>
              <a:rPr lang="tr-TR" altLang="tr-TR" sz="3200" b="1" u="sng" dirty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Değerlendirme Süreci Akış Şeması</a:t>
            </a: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29792094"/>
              </p:ext>
            </p:extLst>
          </p:nvPr>
        </p:nvGraphicFramePr>
        <p:xfrm>
          <a:off x="144833" y="2062264"/>
          <a:ext cx="11709400" cy="4474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27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838200" y="888196"/>
            <a:ext cx="11353800" cy="7680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Öz </a:t>
            </a:r>
            <a:r>
              <a:rPr lang="tr-TR" altLang="tr-TR" sz="3200" b="1" u="sng" dirty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Değerlendirme Süreci Akış Şeması</a:t>
            </a: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978534877"/>
              </p:ext>
            </p:extLst>
          </p:nvPr>
        </p:nvGraphicFramePr>
        <p:xfrm>
          <a:off x="144833" y="2062264"/>
          <a:ext cx="11709400" cy="4474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61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Okullar, 7 adım içeren bir yaklaşım benimsemelidir</a:t>
            </a:r>
            <a:r>
              <a:rPr lang="tr-TR" b="1" dirty="0" smtClean="0"/>
              <a:t>:</a:t>
            </a:r>
          </a:p>
          <a:p>
            <a:pPr marL="0" indent="0">
              <a:buNone/>
            </a:pPr>
            <a:endParaRPr lang="tr-TR" b="1" dirty="0"/>
          </a:p>
          <a:p>
            <a:pPr marL="540000" indent="-540000">
              <a:lnSpc>
                <a:spcPct val="100000"/>
              </a:lnSpc>
              <a:spcBef>
                <a:spcPts val="600"/>
              </a:spcBef>
              <a:buAutoNum type="arabicParenR"/>
            </a:pPr>
            <a:r>
              <a:rPr lang="tr-TR" dirty="0" smtClean="0"/>
              <a:t>Öz </a:t>
            </a:r>
            <a:r>
              <a:rPr lang="tr-TR" dirty="0"/>
              <a:t>değerlendirme konusunda yönetim sorumluluğu geliştirin ve bunu </a:t>
            </a:r>
            <a:r>
              <a:rPr lang="tr-TR" dirty="0" smtClean="0"/>
              <a:t>sürdürün.</a:t>
            </a:r>
          </a:p>
          <a:p>
            <a:pPr marL="540000" indent="-540000">
              <a:lnSpc>
                <a:spcPct val="100000"/>
              </a:lnSpc>
              <a:spcBef>
                <a:spcPts val="600"/>
              </a:spcBef>
              <a:buAutoNum type="arabicParenR"/>
            </a:pPr>
            <a:r>
              <a:rPr lang="tr-TR" dirty="0" smtClean="0"/>
              <a:t>Öz </a:t>
            </a:r>
            <a:r>
              <a:rPr lang="tr-TR" dirty="0"/>
              <a:t>değerlendirme sürecini mevcut yönetim faaliyetlerine dâhil edecek </a:t>
            </a:r>
            <a:r>
              <a:rPr lang="tr-TR" dirty="0" smtClean="0"/>
              <a:t>şekilde planlayın.</a:t>
            </a:r>
          </a:p>
          <a:p>
            <a:pPr marL="540000" indent="-540000">
              <a:lnSpc>
                <a:spcPct val="100000"/>
              </a:lnSpc>
              <a:spcBef>
                <a:spcPts val="600"/>
              </a:spcBef>
              <a:buAutoNum type="arabicParenR"/>
            </a:pPr>
            <a:r>
              <a:rPr lang="tr-TR" dirty="0" smtClean="0"/>
              <a:t>Doğrudan </a:t>
            </a:r>
            <a:r>
              <a:rPr lang="tr-TR" dirty="0"/>
              <a:t>sürece dâhil olan insanları belirleyin ve eğitim verin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838200" y="888196"/>
            <a:ext cx="11353800" cy="7680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Öz </a:t>
            </a:r>
            <a:r>
              <a:rPr lang="tr-TR" altLang="tr-TR" sz="3200" b="1" u="sng" dirty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Değerlendirme </a:t>
            </a:r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Uygulama</a:t>
            </a:r>
            <a:endParaRPr lang="tr-TR" altLang="tr-TR" sz="3200" b="1" u="sng" dirty="0">
              <a:gradFill>
                <a:gsLst>
                  <a:gs pos="16000">
                    <a:srgbClr val="D4040C"/>
                  </a:gs>
                  <a:gs pos="86000">
                    <a:schemeClr val="dk1">
                      <a:tint val="98000"/>
                      <a:satMod val="130000"/>
                      <a:shade val="90000"/>
                      <a:lumMod val="103000"/>
                    </a:schemeClr>
                  </a:gs>
                </a:gsLst>
                <a:lin ang="0" scaled="0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7982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/>
              <a:t>Okullar, 7 adım içeren bir yaklaşım benimsemelidir: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arenR" startAt="4"/>
            </a:pPr>
            <a:r>
              <a:rPr lang="tr-TR" dirty="0" smtClean="0"/>
              <a:t>Öz </a:t>
            </a:r>
            <a:r>
              <a:rPr lang="tr-TR" dirty="0"/>
              <a:t>Değerlendirme yapın: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tr-TR" dirty="0" smtClean="0"/>
              <a:t>		Kurum </a:t>
            </a:r>
            <a:r>
              <a:rPr lang="tr-TR" dirty="0"/>
              <a:t>Düzeyinde – Tüm okul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tr-TR" dirty="0" smtClean="0"/>
              <a:t>		Bölüm/Alan/Zümre </a:t>
            </a:r>
            <a:r>
              <a:rPr lang="tr-TR" dirty="0"/>
              <a:t>Düzeyinde – Münferit </a:t>
            </a:r>
            <a:r>
              <a:rPr lang="tr-TR" dirty="0" smtClean="0"/>
              <a:t>Birimler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arenR" startAt="5"/>
            </a:pPr>
            <a:r>
              <a:rPr lang="tr-TR" dirty="0" smtClean="0"/>
              <a:t>Eylem </a:t>
            </a:r>
            <a:r>
              <a:rPr lang="tr-TR" dirty="0"/>
              <a:t>planlarını oluşturun ve </a:t>
            </a:r>
            <a:r>
              <a:rPr lang="tr-TR" dirty="0" smtClean="0"/>
              <a:t>uygulayın.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arenR" startAt="5"/>
            </a:pPr>
            <a:r>
              <a:rPr lang="tr-TR" dirty="0" smtClean="0"/>
              <a:t>Eylem </a:t>
            </a:r>
            <a:r>
              <a:rPr lang="tr-TR" dirty="0"/>
              <a:t>planlarındaki ilerlemeyi gözden </a:t>
            </a:r>
            <a:r>
              <a:rPr lang="tr-TR" dirty="0" smtClean="0"/>
              <a:t>geçirin:</a:t>
            </a:r>
            <a:endParaRPr lang="tr-TR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tr-TR" dirty="0" smtClean="0"/>
              <a:t>		Kurum </a:t>
            </a:r>
            <a:r>
              <a:rPr lang="tr-TR" dirty="0"/>
              <a:t>Düzeyinde – Tüm Okul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tr-TR" dirty="0" smtClean="0"/>
              <a:t>		Bölüm/Alan/Zümre </a:t>
            </a:r>
            <a:r>
              <a:rPr lang="tr-TR" dirty="0"/>
              <a:t>Düzeyinde - Münferit Birimler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arenR" startAt="7"/>
            </a:pPr>
            <a:r>
              <a:rPr lang="tr-TR" dirty="0" smtClean="0"/>
              <a:t>Sürece </a:t>
            </a:r>
            <a:r>
              <a:rPr lang="tr-TR" dirty="0"/>
              <a:t>sonraki yıllarda da devam edin.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838200" y="888196"/>
            <a:ext cx="11353800" cy="7680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Öz </a:t>
            </a:r>
            <a:r>
              <a:rPr lang="tr-TR" altLang="tr-TR" sz="3200" b="1" u="sng" dirty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Değerlendirme </a:t>
            </a:r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Uygulama</a:t>
            </a:r>
            <a:endParaRPr lang="tr-TR" altLang="tr-TR" sz="3200" b="1" u="sng" dirty="0">
              <a:gradFill>
                <a:gsLst>
                  <a:gs pos="16000">
                    <a:srgbClr val="D4040C"/>
                  </a:gs>
                  <a:gs pos="86000">
                    <a:schemeClr val="dk1">
                      <a:tint val="98000"/>
                      <a:satMod val="130000"/>
                      <a:shade val="90000"/>
                      <a:lumMod val="103000"/>
                    </a:schemeClr>
                  </a:gs>
                </a:gsLst>
                <a:lin ang="0" scaled="0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532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65" y="1855020"/>
            <a:ext cx="6060265" cy="4204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838200" y="888196"/>
            <a:ext cx="11353800" cy="7680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Öz </a:t>
            </a:r>
            <a:r>
              <a:rPr lang="tr-TR" altLang="tr-TR" sz="3200" b="1" u="sng" dirty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Değerlendirme </a:t>
            </a:r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Uygulama</a:t>
            </a:r>
            <a:endParaRPr lang="tr-TR" altLang="tr-TR" sz="3200" b="1" u="sng" dirty="0">
              <a:gradFill>
                <a:gsLst>
                  <a:gs pos="16000">
                    <a:srgbClr val="D4040C"/>
                  </a:gs>
                  <a:gs pos="86000">
                    <a:schemeClr val="dk1">
                      <a:tint val="98000"/>
                      <a:satMod val="130000"/>
                      <a:shade val="90000"/>
                      <a:lumMod val="103000"/>
                    </a:schemeClr>
                  </a:gs>
                </a:gsLst>
                <a:lin ang="0" scaled="0"/>
              </a:gradFill>
              <a:latin typeface="+mn-l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8200" y="1507479"/>
            <a:ext cx="4683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50000"/>
                  </a:schemeClr>
                </a:solidFill>
              </a:rPr>
              <a:t>http://</a:t>
            </a:r>
            <a:r>
              <a:rPr lang="tr-TR" sz="2400" b="1" dirty="0" smtClean="0">
                <a:solidFill>
                  <a:srgbClr val="D20000"/>
                </a:solidFill>
              </a:rPr>
              <a:t>ozdegerlendirme.meb.gov.tr</a:t>
            </a:r>
            <a:endParaRPr lang="tr-TR" sz="2400" b="1" dirty="0">
              <a:solidFill>
                <a:srgbClr val="D2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38200" y="1969144"/>
            <a:ext cx="4754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Öz değerlendirme raporlama ve eylem planı işlemleri </a:t>
            </a:r>
            <a:r>
              <a:rPr lang="tr-TR" sz="2000" b="1" dirty="0" smtClean="0"/>
              <a:t>ozdegerlendirme.meb.gov.tr</a:t>
            </a:r>
            <a:r>
              <a:rPr lang="tr-TR" sz="2000" dirty="0" smtClean="0"/>
              <a:t> adresinde hizmet veren uygulama üzerinden yapılmaktadır.</a:t>
            </a:r>
          </a:p>
          <a:p>
            <a:endParaRPr lang="tr-TR" sz="2000" dirty="0"/>
          </a:p>
          <a:p>
            <a:r>
              <a:rPr lang="tr-TR" sz="2000" dirty="0" smtClean="0"/>
              <a:t>Bakanlık tarafından tüm okullar ve il </a:t>
            </a:r>
            <a:r>
              <a:rPr lang="tr-TR" sz="2000" dirty="0" err="1" smtClean="0"/>
              <a:t>MEM’ler</a:t>
            </a:r>
            <a:r>
              <a:rPr lang="tr-TR" sz="2000" dirty="0" smtClean="0"/>
              <a:t> sisteme kaydedilmiştir.</a:t>
            </a:r>
          </a:p>
          <a:p>
            <a:endParaRPr lang="tr-TR" sz="2000" dirty="0"/>
          </a:p>
          <a:p>
            <a:r>
              <a:rPr lang="tr-TR" sz="2000" dirty="0" smtClean="0"/>
              <a:t>Her il MEM ve okul müdürünün şifresi sisteme girilmiştir.</a:t>
            </a:r>
          </a:p>
          <a:p>
            <a:endParaRPr lang="tr-TR" sz="2000" dirty="0" smtClean="0"/>
          </a:p>
          <a:p>
            <a:r>
              <a:rPr lang="tr-TR" sz="2000" dirty="0" smtClean="0"/>
              <a:t>Okul müdürleri şifrelerini uygulamadaki şifre sorgulama bölümünden öğrenebilirler.</a:t>
            </a:r>
            <a:endParaRPr lang="tr-TR" sz="2000" dirty="0"/>
          </a:p>
        </p:txBody>
      </p:sp>
      <p:sp>
        <p:nvSpPr>
          <p:cNvPr id="8" name="Yukarı Bükülü Ok 7"/>
          <p:cNvSpPr/>
          <p:nvPr/>
        </p:nvSpPr>
        <p:spPr>
          <a:xfrm>
            <a:off x="5522175" y="5459191"/>
            <a:ext cx="2881596" cy="444137"/>
          </a:xfrm>
          <a:prstGeom prst="bentUpArrow">
            <a:avLst>
              <a:gd name="adj1" fmla="val 19118"/>
              <a:gd name="adj2" fmla="val 25000"/>
              <a:gd name="adj3" fmla="val 25000"/>
            </a:avLst>
          </a:prstGeom>
          <a:solidFill>
            <a:srgbClr val="C00000"/>
          </a:solidFill>
          <a:ln>
            <a:solidFill>
              <a:srgbClr val="4C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5127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15" y="1557342"/>
            <a:ext cx="3733555" cy="435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838200" y="888196"/>
            <a:ext cx="11353800" cy="7680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Öz </a:t>
            </a:r>
            <a:r>
              <a:rPr lang="tr-TR" altLang="tr-TR" sz="3200" b="1" u="sng" dirty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Değerlendirme </a:t>
            </a:r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Uygulama</a:t>
            </a:r>
            <a:endParaRPr lang="tr-TR" altLang="tr-TR" sz="3200" b="1" u="sng" dirty="0">
              <a:gradFill>
                <a:gsLst>
                  <a:gs pos="16000">
                    <a:srgbClr val="D4040C"/>
                  </a:gs>
                  <a:gs pos="86000">
                    <a:schemeClr val="dk1">
                      <a:tint val="98000"/>
                      <a:satMod val="130000"/>
                      <a:shade val="90000"/>
                      <a:lumMod val="103000"/>
                    </a:schemeClr>
                  </a:gs>
                </a:gsLst>
                <a:lin ang="0" scaled="0"/>
              </a:gradFill>
              <a:latin typeface="+mn-l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8200" y="1557342"/>
            <a:ext cx="3029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D20000"/>
                </a:solidFill>
              </a:rPr>
              <a:t>Kurum/Bölüm Bilgileri</a:t>
            </a:r>
            <a:endParaRPr lang="tr-TR" sz="2400" b="1" dirty="0">
              <a:solidFill>
                <a:srgbClr val="D2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36926" y="2019007"/>
            <a:ext cx="58488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Kurum/Bölüm bilgileri için </a:t>
            </a:r>
            <a:r>
              <a:rPr lang="tr-TR" sz="2000" dirty="0" smtClean="0"/>
              <a:t>“</a:t>
            </a:r>
            <a:r>
              <a:rPr lang="tr-TR" sz="2000" b="1" dirty="0"/>
              <a:t>Kurum/Bölüm bilgilerini girmek için tıklayınız</a:t>
            </a:r>
            <a:r>
              <a:rPr lang="tr-TR" sz="2000" dirty="0"/>
              <a:t>” bağlantısına tıklayınız. </a:t>
            </a:r>
            <a:endParaRPr lang="tr-TR" sz="2000" dirty="0" smtClean="0"/>
          </a:p>
          <a:p>
            <a:r>
              <a:rPr lang="tr-TR" sz="2000" dirty="0" smtClean="0"/>
              <a:t>Açılan </a:t>
            </a:r>
            <a:r>
              <a:rPr lang="tr-TR" sz="2000" dirty="0"/>
              <a:t>sayfada bilgi güncelleme formunu okulun güncel bilgilerini kullanarak doldurunuz ve “</a:t>
            </a:r>
            <a:r>
              <a:rPr lang="tr-TR" sz="2000" b="1" dirty="0"/>
              <a:t>Güncelle</a:t>
            </a:r>
            <a:r>
              <a:rPr lang="tr-TR" sz="2000" dirty="0"/>
              <a:t>” düğmesine tıklayınız. 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tr-TR" sz="2000" b="1" dirty="0" smtClean="0">
                <a:solidFill>
                  <a:srgbClr val="D20000"/>
                </a:solidFill>
              </a:rPr>
              <a:t>Yönetim </a:t>
            </a:r>
            <a:r>
              <a:rPr lang="tr-TR" sz="2000" b="1" dirty="0">
                <a:solidFill>
                  <a:srgbClr val="D20000"/>
                </a:solidFill>
              </a:rPr>
              <a:t>Personeli Sayısı: </a:t>
            </a:r>
            <a:r>
              <a:rPr lang="tr-TR" sz="2000" dirty="0"/>
              <a:t>Okuldaki müdür ve müdür yardımcılarının toplam sayısı. </a:t>
            </a:r>
            <a:endParaRPr lang="tr-TR" sz="2000" dirty="0" smtClean="0"/>
          </a:p>
          <a:p>
            <a:r>
              <a:rPr lang="tr-TR" sz="2000" b="1" dirty="0" smtClean="0">
                <a:solidFill>
                  <a:srgbClr val="D20000"/>
                </a:solidFill>
              </a:rPr>
              <a:t>Öğretmen </a:t>
            </a:r>
            <a:r>
              <a:rPr lang="tr-TR" sz="2000" b="1" dirty="0">
                <a:solidFill>
                  <a:srgbClr val="D20000"/>
                </a:solidFill>
              </a:rPr>
              <a:t>Sayısı: </a:t>
            </a:r>
            <a:r>
              <a:rPr lang="tr-TR" sz="2000" dirty="0"/>
              <a:t>Okulun öğretmen sayısı. Eğer okulda ücretli/görevlendirme öğretmen varsa bunların sayısı toplam (kadrolu) öğretmen sayısı/ücretli öğretmen sayısı şeklinde girilebilir.</a:t>
            </a:r>
            <a:endParaRPr lang="tr-TR" sz="2000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704" y="3447818"/>
            <a:ext cx="2267266" cy="3000794"/>
          </a:xfrm>
          <a:prstGeom prst="rect">
            <a:avLst/>
          </a:prstGeom>
        </p:spPr>
      </p:pic>
      <p:sp>
        <p:nvSpPr>
          <p:cNvPr id="9" name="Sağ Ok 8"/>
          <p:cNvSpPr/>
          <p:nvPr/>
        </p:nvSpPr>
        <p:spPr>
          <a:xfrm>
            <a:off x="8977777" y="4920342"/>
            <a:ext cx="679269" cy="217715"/>
          </a:xfrm>
          <a:prstGeom prst="rightArrow">
            <a:avLst/>
          </a:prstGeom>
          <a:solidFill>
            <a:srgbClr val="D2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6860399" y="4850674"/>
            <a:ext cx="2100721" cy="357052"/>
          </a:xfrm>
          <a:prstGeom prst="ellipse">
            <a:avLst/>
          </a:prstGeom>
          <a:noFill/>
          <a:ln>
            <a:solidFill>
              <a:srgbClr val="D40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609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15" y="1557342"/>
            <a:ext cx="3733555" cy="435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838200" y="888196"/>
            <a:ext cx="11353800" cy="7680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Öz </a:t>
            </a:r>
            <a:r>
              <a:rPr lang="tr-TR" altLang="tr-TR" sz="3200" b="1" u="sng" dirty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Değerlendirme </a:t>
            </a:r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Uygulama</a:t>
            </a:r>
            <a:endParaRPr lang="tr-TR" altLang="tr-TR" sz="3200" b="1" u="sng" dirty="0">
              <a:gradFill>
                <a:gsLst>
                  <a:gs pos="16000">
                    <a:srgbClr val="D4040C"/>
                  </a:gs>
                  <a:gs pos="86000">
                    <a:schemeClr val="dk1">
                      <a:tint val="98000"/>
                      <a:satMod val="130000"/>
                      <a:shade val="90000"/>
                      <a:lumMod val="103000"/>
                    </a:schemeClr>
                  </a:gs>
                </a:gsLst>
                <a:lin ang="0" scaled="0"/>
              </a:gradFill>
              <a:latin typeface="+mn-l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8200" y="1524801"/>
            <a:ext cx="2265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D20000"/>
                </a:solidFill>
              </a:rPr>
              <a:t>Kullanıcı Ekleme</a:t>
            </a:r>
            <a:endParaRPr lang="tr-TR" sz="2400" b="1" dirty="0">
              <a:solidFill>
                <a:srgbClr val="D2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38200" y="1986466"/>
            <a:ext cx="584888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dirty="0"/>
              <a:t>Kullanıcı eklemek için ana sayfanın alt bölümündeki “</a:t>
            </a:r>
            <a:r>
              <a:rPr lang="tr-TR" sz="2000" b="1" dirty="0"/>
              <a:t>Kullanıcı Ekle</a:t>
            </a:r>
            <a:r>
              <a:rPr lang="tr-TR" sz="2000" dirty="0"/>
              <a:t>” bağlantısına tıklayınız. Eklemek istediğiniz kullanıcı için alan seçiniz</a:t>
            </a:r>
            <a:r>
              <a:rPr lang="tr-TR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dirty="0"/>
              <a:t>Alan şifreleri verilirken okulda var olan bölümler, ders zümrelerinin durumları göz önünde bulundurulur. </a:t>
            </a:r>
            <a:endParaRPr lang="tr-TR" sz="2000" dirty="0" smtClean="0"/>
          </a:p>
          <a:p>
            <a:r>
              <a:rPr lang="tr-T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Bazı </a:t>
            </a:r>
            <a:r>
              <a:rPr lang="tr-T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ders zümreleri tek alanda birleştirmiştir</a:t>
            </a:r>
            <a:r>
              <a:rPr lang="tr-T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tr-TR" sz="20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dirty="0"/>
              <a:t>Her grupta </a:t>
            </a:r>
            <a:r>
              <a:rPr lang="tr-TR" sz="2000" b="1" dirty="0"/>
              <a:t>sadece </a:t>
            </a:r>
            <a:r>
              <a:rPr lang="tr-TR" sz="2000" b="1" dirty="0" smtClean="0"/>
              <a:t>bir zümre </a:t>
            </a:r>
            <a:r>
              <a:rPr lang="tr-TR" sz="2000" b="1" dirty="0"/>
              <a:t>başkanına kullanıcı adı ve şifre </a:t>
            </a:r>
            <a:r>
              <a:rPr lang="tr-TR" sz="2000" b="1" dirty="0" smtClean="0"/>
              <a:t>verilecek</a:t>
            </a:r>
            <a:r>
              <a:rPr lang="tr-TR" sz="2000" dirty="0" smtClean="0"/>
              <a:t>, verilen </a:t>
            </a:r>
            <a:r>
              <a:rPr lang="tr-TR" sz="2000" dirty="0"/>
              <a:t>şifre ile münferit birimler veri girişi yapacaktır. </a:t>
            </a:r>
            <a:endParaRPr lang="tr-TR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dirty="0" smtClean="0"/>
              <a:t>Veri </a:t>
            </a:r>
            <a:r>
              <a:rPr lang="tr-TR" sz="2000" dirty="0"/>
              <a:t>girişi yapılması </a:t>
            </a:r>
            <a:r>
              <a:rPr lang="tr-TR" sz="2000" b="1" dirty="0"/>
              <a:t>yalnızca şifre verilen zümre başkanının sorumluluğunda değildir</a:t>
            </a:r>
            <a:r>
              <a:rPr lang="tr-TR" sz="2000" dirty="0"/>
              <a:t>. Sisteme bütün zümre öğretmenleri ile birlikte giriş yapılacaktır.</a:t>
            </a:r>
          </a:p>
        </p:txBody>
      </p:sp>
      <p:sp>
        <p:nvSpPr>
          <p:cNvPr id="9" name="Sağ Ok 8"/>
          <p:cNvSpPr/>
          <p:nvPr/>
        </p:nvSpPr>
        <p:spPr>
          <a:xfrm>
            <a:off x="7873323" y="5199016"/>
            <a:ext cx="1488391" cy="217715"/>
          </a:xfrm>
          <a:prstGeom prst="rightArrow">
            <a:avLst/>
          </a:prstGeom>
          <a:solidFill>
            <a:srgbClr val="D2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6826240" y="5138057"/>
            <a:ext cx="1000397" cy="278674"/>
          </a:xfrm>
          <a:prstGeom prst="ellipse">
            <a:avLst/>
          </a:prstGeom>
          <a:noFill/>
          <a:ln>
            <a:solidFill>
              <a:srgbClr val="D40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4" y="3874645"/>
            <a:ext cx="2524477" cy="1790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5317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838200" y="888196"/>
            <a:ext cx="11353800" cy="7680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Öz </a:t>
            </a:r>
            <a:r>
              <a:rPr lang="tr-TR" altLang="tr-TR" sz="3200" b="1" u="sng" dirty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Değerlendirme </a:t>
            </a:r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Uygulama</a:t>
            </a:r>
            <a:endParaRPr lang="tr-TR" altLang="tr-TR" sz="3200" b="1" u="sng" dirty="0">
              <a:gradFill>
                <a:gsLst>
                  <a:gs pos="16000">
                    <a:srgbClr val="D4040C"/>
                  </a:gs>
                  <a:gs pos="86000">
                    <a:schemeClr val="dk1">
                      <a:tint val="98000"/>
                      <a:satMod val="130000"/>
                      <a:shade val="90000"/>
                      <a:lumMod val="103000"/>
                    </a:schemeClr>
                  </a:gs>
                </a:gsLst>
                <a:lin ang="0" scaled="0"/>
              </a:gradFill>
              <a:latin typeface="+mn-l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8200" y="1524801"/>
            <a:ext cx="210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D20000"/>
                </a:solidFill>
              </a:rPr>
              <a:t>Yorum/Gözlem</a:t>
            </a:r>
            <a:endParaRPr lang="tr-TR" sz="2400" b="1" dirty="0">
              <a:solidFill>
                <a:srgbClr val="D2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38201" y="1986466"/>
            <a:ext cx="3507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dirty="0"/>
              <a:t>“</a:t>
            </a:r>
            <a:r>
              <a:rPr lang="tr-TR" sz="2000" b="1" dirty="0"/>
              <a:t>Soru</a:t>
            </a:r>
            <a:r>
              <a:rPr lang="tr-TR" sz="2000" dirty="0"/>
              <a:t>” tabloda </a:t>
            </a:r>
            <a:r>
              <a:rPr lang="tr-TR" sz="2000" b="1" dirty="0">
                <a:solidFill>
                  <a:srgbClr val="C00000"/>
                </a:solidFill>
              </a:rPr>
              <a:t>koyu kırmızı</a:t>
            </a:r>
            <a:r>
              <a:rPr lang="tr-TR" sz="2000" dirty="0">
                <a:solidFill>
                  <a:srgbClr val="C00000"/>
                </a:solidFill>
              </a:rPr>
              <a:t> </a:t>
            </a:r>
            <a:r>
              <a:rPr lang="tr-TR" sz="2000" dirty="0"/>
              <a:t>fontla yazılmış alandır. Soru metninin üzerine fare ile gelinince çeşitli açıklama ve yardımcı ipuçları görünür</a:t>
            </a:r>
            <a:r>
              <a:rPr lang="tr-TR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dirty="0" smtClean="0"/>
              <a:t>“</a:t>
            </a:r>
            <a:r>
              <a:rPr lang="tr-TR" sz="2000" b="1" dirty="0" smtClean="0"/>
              <a:t>Yorum/gözlem</a:t>
            </a:r>
            <a:r>
              <a:rPr lang="tr-TR" sz="2000" dirty="0"/>
              <a:t> ”</a:t>
            </a:r>
            <a:r>
              <a:rPr lang="tr-TR" sz="2000" dirty="0" smtClean="0"/>
              <a:t> yazılırken </a:t>
            </a:r>
            <a:r>
              <a:rPr lang="tr-TR" sz="2000" dirty="0"/>
              <a:t>sadece </a:t>
            </a:r>
            <a:r>
              <a:rPr lang="tr-TR" sz="2000" b="1" dirty="0">
                <a:solidFill>
                  <a:srgbClr val="FF0000"/>
                </a:solidFill>
              </a:rPr>
              <a:t>evet/hayır diye geçiştirilmemeli</a:t>
            </a:r>
            <a:r>
              <a:rPr lang="tr-TR" sz="2000" dirty="0"/>
              <a:t> detaylı bir şekilde yorum ve gözleme dayanan cevaplar verilmeli ve </a:t>
            </a:r>
            <a:r>
              <a:rPr lang="tr-TR" sz="2000" b="1" dirty="0"/>
              <a:t>rasyonel kanıtlar</a:t>
            </a:r>
            <a:r>
              <a:rPr lang="tr-TR" sz="2000" dirty="0"/>
              <a:t> kullanılmalıdır.</a:t>
            </a:r>
            <a:r>
              <a:rPr lang="tr-TR" sz="2000" dirty="0" smtClean="0"/>
              <a:t> </a:t>
            </a:r>
            <a:endParaRPr lang="tr-TR" sz="2000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20" y="1524801"/>
            <a:ext cx="7916380" cy="4201111"/>
          </a:xfrm>
          <a:prstGeom prst="rect">
            <a:avLst/>
          </a:prstGeom>
        </p:spPr>
      </p:pic>
      <p:sp>
        <p:nvSpPr>
          <p:cNvPr id="13" name="Yuvarlatılmış Dikdörtgen 12"/>
          <p:cNvSpPr/>
          <p:nvPr/>
        </p:nvSpPr>
        <p:spPr>
          <a:xfrm>
            <a:off x="5947954" y="1593669"/>
            <a:ext cx="1297577" cy="487680"/>
          </a:xfrm>
          <a:prstGeom prst="roundRect">
            <a:avLst/>
          </a:prstGeom>
          <a:noFill/>
          <a:ln w="38100">
            <a:solidFill>
              <a:srgbClr val="D40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varlatılmış Dikdörtgen 13"/>
          <p:cNvSpPr/>
          <p:nvPr/>
        </p:nvSpPr>
        <p:spPr>
          <a:xfrm>
            <a:off x="4345577" y="2386149"/>
            <a:ext cx="1509320" cy="1548771"/>
          </a:xfrm>
          <a:prstGeom prst="roundRect">
            <a:avLst>
              <a:gd name="adj" fmla="val 8589"/>
            </a:avLst>
          </a:prstGeom>
          <a:noFill/>
          <a:ln w="38100">
            <a:solidFill>
              <a:srgbClr val="D40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741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838200" y="888196"/>
            <a:ext cx="11353800" cy="7680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Öz </a:t>
            </a:r>
            <a:r>
              <a:rPr lang="tr-TR" altLang="tr-TR" sz="3200" b="1" u="sng" dirty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Değerlendirme </a:t>
            </a:r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Uygulama</a:t>
            </a:r>
            <a:endParaRPr lang="tr-TR" altLang="tr-TR" sz="3200" b="1" u="sng" dirty="0">
              <a:gradFill>
                <a:gsLst>
                  <a:gs pos="16000">
                    <a:srgbClr val="D4040C"/>
                  </a:gs>
                  <a:gs pos="86000">
                    <a:schemeClr val="dk1">
                      <a:tint val="98000"/>
                      <a:satMod val="130000"/>
                      <a:shade val="90000"/>
                      <a:lumMod val="103000"/>
                    </a:schemeClr>
                  </a:gs>
                </a:gsLst>
                <a:lin ang="0" scaled="0"/>
              </a:gradFill>
              <a:latin typeface="+mn-l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8200" y="1524801"/>
            <a:ext cx="417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D20000"/>
                </a:solidFill>
              </a:rPr>
              <a:t>Belirleyici (Tanımlayıcı) Kanıtlar</a:t>
            </a:r>
            <a:endParaRPr lang="tr-TR" sz="2400" b="1" dirty="0">
              <a:solidFill>
                <a:srgbClr val="D2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38200" y="1986466"/>
            <a:ext cx="541648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dirty="0"/>
              <a:t>Bu bölümüne, “Yorum/Gözlem” alanına girilen bilgileri içeren dosyalar tanımlanmalı ve yüklenmelidir. </a:t>
            </a:r>
            <a:endParaRPr lang="tr-TR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dirty="0" smtClean="0"/>
              <a:t>Sistem </a:t>
            </a:r>
            <a:r>
              <a:rPr lang="tr-TR" sz="2000" dirty="0"/>
              <a:t>sadece “</a:t>
            </a:r>
            <a:r>
              <a:rPr lang="tr-TR" sz="2000" b="1" dirty="0" err="1"/>
              <a:t>zip</a:t>
            </a:r>
            <a:r>
              <a:rPr lang="tr-TR" sz="2000" b="1" dirty="0"/>
              <a:t>, </a:t>
            </a:r>
            <a:r>
              <a:rPr lang="tr-TR" sz="2000" b="1" dirty="0" err="1"/>
              <a:t>rar</a:t>
            </a:r>
            <a:r>
              <a:rPr lang="tr-TR" sz="2000" dirty="0"/>
              <a:t>” biçimiyle sıkıştırılmış dosyaları kabul etmektedir. İlgili dokümanlar bir klasörde </a:t>
            </a:r>
            <a:r>
              <a:rPr lang="tr-TR" sz="2000" dirty="0" smtClean="0"/>
              <a:t>birleştirilmeli, klasöre açıklayıcı bir sim verilmeli, sonra klasör </a:t>
            </a:r>
            <a:r>
              <a:rPr lang="tr-TR" sz="2000" b="1" dirty="0" err="1"/>
              <a:t>zip</a:t>
            </a:r>
            <a:r>
              <a:rPr lang="tr-TR" sz="2000" b="1" dirty="0"/>
              <a:t>/</a:t>
            </a:r>
            <a:r>
              <a:rPr lang="tr-TR" sz="2000" b="1" dirty="0" err="1"/>
              <a:t>rar</a:t>
            </a:r>
            <a:r>
              <a:rPr lang="tr-TR" sz="2000" dirty="0"/>
              <a:t> formatında sıkıştırılmalı ve bu şekilde yükleme yapılmalıdır. </a:t>
            </a:r>
            <a:endParaRPr lang="tr-TR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dirty="0" smtClean="0"/>
              <a:t>    Simgesinin </a:t>
            </a:r>
            <a:r>
              <a:rPr lang="tr-TR" sz="2000" dirty="0"/>
              <a:t>üzerine fare ile gelince soru alanıyla ilgili örnek </a:t>
            </a:r>
            <a:r>
              <a:rPr lang="tr-TR" sz="2000" dirty="0" smtClean="0"/>
              <a:t>kanıtlar görüntülenir</a:t>
            </a:r>
            <a:r>
              <a:rPr lang="tr-TR" sz="2000" dirty="0"/>
              <a:t>. </a:t>
            </a:r>
          </a:p>
          <a:p>
            <a:endParaRPr lang="tr-T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tr-T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 </a:t>
            </a:r>
            <a:r>
              <a:rPr lang="tr-T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bilgi kutusunda yer alan kanıt türleri bilgi amaçlıdır, hepsinin girilmesi zorunluluğu yoktur, farklı kanıtlar da sunulabilir.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682" y="1656248"/>
            <a:ext cx="5761219" cy="249348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pSp>
        <p:nvGrpSpPr>
          <p:cNvPr id="11" name="Group 7922"/>
          <p:cNvGrpSpPr/>
          <p:nvPr/>
        </p:nvGrpSpPr>
        <p:grpSpPr>
          <a:xfrm>
            <a:off x="1282586" y="4514074"/>
            <a:ext cx="152400" cy="222250"/>
            <a:chOff x="0" y="0"/>
            <a:chExt cx="152400" cy="222671"/>
          </a:xfrm>
        </p:grpSpPr>
        <p:pic>
          <p:nvPicPr>
            <p:cNvPr id="15" name="Picture 64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788" y="4571"/>
              <a:ext cx="141514" cy="218099"/>
            </a:xfrm>
            <a:prstGeom prst="rect">
              <a:avLst/>
            </a:prstGeom>
          </p:spPr>
        </p:pic>
        <p:sp>
          <p:nvSpPr>
            <p:cNvPr id="16" name="Shape 650"/>
            <p:cNvSpPr/>
            <p:nvPr/>
          </p:nvSpPr>
          <p:spPr>
            <a:xfrm>
              <a:off x="0" y="0"/>
              <a:ext cx="152400" cy="220980"/>
            </a:xfrm>
            <a:custGeom>
              <a:avLst/>
              <a:gdLst/>
              <a:ahLst/>
              <a:cxnLst/>
              <a:rect l="0" t="0" r="0" b="0"/>
              <a:pathLst>
                <a:path w="152400" h="220980">
                  <a:moveTo>
                    <a:pt x="0" y="220980"/>
                  </a:moveTo>
                  <a:lnTo>
                    <a:pt x="152400" y="220980"/>
                  </a:lnTo>
                  <a:lnTo>
                    <a:pt x="152400" y="0"/>
                  </a:lnTo>
                  <a:lnTo>
                    <a:pt x="0" y="0"/>
                  </a:lnTo>
                  <a:close/>
                </a:path>
              </a:pathLst>
            </a:custGeom>
            <a:ln w="9144" cap="flat">
              <a:round/>
            </a:ln>
          </p:spPr>
          <p:style>
            <a:lnRef idx="1">
              <a:srgbClr val="7F7F7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448833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2</a:t>
            </a:fld>
            <a:endParaRPr lang="tr-TR"/>
          </a:p>
        </p:txBody>
      </p:sp>
      <p:graphicFrame>
        <p:nvGraphicFramePr>
          <p:cNvPr id="7" name="Diagram 2"/>
          <p:cNvGraphicFramePr/>
          <p:nvPr>
            <p:extLst>
              <p:ext uri="{D42A27DB-BD31-4B8C-83A1-F6EECF244321}">
                <p14:modId xmlns:p14="http://schemas.microsoft.com/office/powerpoint/2010/main" val="3140994854"/>
              </p:ext>
            </p:extLst>
          </p:nvPr>
        </p:nvGraphicFramePr>
        <p:xfrm>
          <a:off x="5902549" y="976673"/>
          <a:ext cx="6070916" cy="5744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ikdörtgen 1"/>
          <p:cNvSpPr/>
          <p:nvPr/>
        </p:nvSpPr>
        <p:spPr>
          <a:xfrm>
            <a:off x="838200" y="1272222"/>
            <a:ext cx="527647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3200" b="1" dirty="0"/>
          </a:p>
          <a:p>
            <a:r>
              <a:rPr lang="tr-TR" sz="3200" b="1" dirty="0" smtClean="0"/>
              <a:t>Öz </a:t>
            </a:r>
            <a:r>
              <a:rPr lang="tr-TR" sz="3200" b="1" dirty="0"/>
              <a:t>değerlendirme, </a:t>
            </a:r>
            <a:r>
              <a:rPr lang="tr-TR" sz="3200" b="1" dirty="0" smtClean="0"/>
              <a:t>kalite izleme ve değerlendirme sistemi kullanan kurumların, </a:t>
            </a:r>
            <a:r>
              <a:rPr lang="tr-TR" sz="3200" b="1" dirty="0"/>
              <a:t>faaliyetlerini </a:t>
            </a:r>
            <a:r>
              <a:rPr lang="tr-TR" sz="3200" b="1" dirty="0">
                <a:solidFill>
                  <a:srgbClr val="FF0000"/>
                </a:solidFill>
              </a:rPr>
              <a:t>düzenli aralıklarla</a:t>
            </a:r>
            <a:r>
              <a:rPr lang="tr-TR" sz="3200" b="1" dirty="0"/>
              <a:t> ve </a:t>
            </a:r>
            <a:r>
              <a:rPr lang="tr-TR" sz="3200" b="1" dirty="0">
                <a:solidFill>
                  <a:srgbClr val="FF0000"/>
                </a:solidFill>
              </a:rPr>
              <a:t>sistematik</a:t>
            </a:r>
            <a:r>
              <a:rPr lang="tr-TR" sz="3200" b="1" dirty="0"/>
              <a:t> olarak gözden geçirmesini kolaylaştıran bir yöntemdir. </a:t>
            </a:r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838200" y="888196"/>
            <a:ext cx="11353800" cy="768052"/>
          </a:xfrm>
          <a:noFill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tr-TR" altLang="tr-TR" sz="3200" b="1" u="sng" dirty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Öz değerlendirme Nedir?</a:t>
            </a:r>
          </a:p>
        </p:txBody>
      </p:sp>
    </p:spTree>
    <p:extLst>
      <p:ext uri="{BB962C8B-B14F-4D97-AF65-F5344CB8AC3E}">
        <p14:creationId xmlns:p14="http://schemas.microsoft.com/office/powerpoint/2010/main" val="30028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838200" y="888196"/>
            <a:ext cx="11353800" cy="7680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Öz </a:t>
            </a:r>
            <a:r>
              <a:rPr lang="tr-TR" altLang="tr-TR" sz="3200" b="1" u="sng" dirty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Değerlendirme </a:t>
            </a:r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Uygulama</a:t>
            </a:r>
            <a:endParaRPr lang="tr-TR" altLang="tr-TR" sz="3200" b="1" u="sng" dirty="0">
              <a:gradFill>
                <a:gsLst>
                  <a:gs pos="16000">
                    <a:srgbClr val="D4040C"/>
                  </a:gs>
                  <a:gs pos="86000">
                    <a:schemeClr val="dk1">
                      <a:tint val="98000"/>
                      <a:satMod val="130000"/>
                      <a:shade val="90000"/>
                      <a:lumMod val="103000"/>
                    </a:schemeClr>
                  </a:gs>
                </a:gsLst>
                <a:lin ang="0" scaled="0"/>
              </a:gradFill>
              <a:latin typeface="+mn-l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8200" y="1524801"/>
            <a:ext cx="2819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D20000"/>
                </a:solidFill>
              </a:rPr>
              <a:t>Geliştirilecek Alanlar</a:t>
            </a:r>
            <a:endParaRPr lang="tr-TR" sz="2400" b="1" dirty="0">
              <a:solidFill>
                <a:srgbClr val="D2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38200" y="1986466"/>
            <a:ext cx="55125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dirty="0" smtClean="0"/>
              <a:t>Yorum/gözlemlerde </a:t>
            </a:r>
            <a:r>
              <a:rPr lang="tr-TR" sz="2000" dirty="0"/>
              <a:t>yeterliliğin sağlanamadığı düşünülüyorsa ve/veya daha da geliştirilmesi gerektiği düşünülüyorsa </a:t>
            </a:r>
            <a:r>
              <a:rPr lang="tr-TR" sz="2000" b="1" dirty="0"/>
              <a:t>mutlaka</a:t>
            </a:r>
            <a:r>
              <a:rPr lang="tr-TR" sz="2000" dirty="0"/>
              <a:t> geliştirilecek alan girilmelidir. Arzu edilirse birden fazla geliştirilecek alan belirlenebilir.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dirty="0"/>
              <a:t>Geliştirilecek alan girişi yapabilmek için </a:t>
            </a:r>
            <a:r>
              <a:rPr lang="tr-TR" sz="2000" dirty="0" smtClean="0"/>
              <a:t>(+) </a:t>
            </a:r>
            <a:r>
              <a:rPr lang="tr-TR" sz="2000" dirty="0"/>
              <a:t>simgesine tıklayınız.  Açılan metin kutusuna geliştirilecek alanı yazınız. </a:t>
            </a:r>
            <a:r>
              <a:rPr lang="tr-TR" sz="2000" dirty="0" smtClean="0"/>
              <a:t>(+) </a:t>
            </a:r>
            <a:r>
              <a:rPr lang="tr-TR" sz="2000" dirty="0"/>
              <a:t>simgesine tıkladıkça yeni metin alanları aktif olacaktır.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dirty="0"/>
              <a:t>Geliştirilecek alan isimleri faaliyetlere dayalı olarak belirlenmelidir. Geliştirilecek alan, okulda </a:t>
            </a:r>
            <a:r>
              <a:rPr lang="tr-TR" sz="2000" b="1" dirty="0">
                <a:solidFill>
                  <a:srgbClr val="C00000"/>
                </a:solidFill>
              </a:rPr>
              <a:t>-öncelikli olarak- zayıf olduğunuz ya da iyi olduğunuz bir konuda belirlenmeli</a:t>
            </a:r>
            <a:r>
              <a:rPr lang="tr-TR" sz="2000" dirty="0"/>
              <a:t>, faaliyetler zayıflıkları giderecek ya da iyi olan yönü geliştirecek nitelikte olmalıdır.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pSp>
        <p:nvGrpSpPr>
          <p:cNvPr id="11" name="Group 7922"/>
          <p:cNvGrpSpPr/>
          <p:nvPr/>
        </p:nvGrpSpPr>
        <p:grpSpPr>
          <a:xfrm>
            <a:off x="1282586" y="4514074"/>
            <a:ext cx="152400" cy="222250"/>
            <a:chOff x="0" y="0"/>
            <a:chExt cx="152400" cy="222671"/>
          </a:xfrm>
        </p:grpSpPr>
        <p:pic>
          <p:nvPicPr>
            <p:cNvPr id="15" name="Picture 64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788" y="4571"/>
              <a:ext cx="141514" cy="218099"/>
            </a:xfrm>
            <a:prstGeom prst="rect">
              <a:avLst/>
            </a:prstGeom>
          </p:spPr>
        </p:pic>
        <p:sp>
          <p:nvSpPr>
            <p:cNvPr id="16" name="Shape 650"/>
            <p:cNvSpPr/>
            <p:nvPr/>
          </p:nvSpPr>
          <p:spPr>
            <a:xfrm>
              <a:off x="0" y="0"/>
              <a:ext cx="152400" cy="220980"/>
            </a:xfrm>
            <a:custGeom>
              <a:avLst/>
              <a:gdLst/>
              <a:ahLst/>
              <a:cxnLst/>
              <a:rect l="0" t="0" r="0" b="0"/>
              <a:pathLst>
                <a:path w="152400" h="220980">
                  <a:moveTo>
                    <a:pt x="0" y="220980"/>
                  </a:moveTo>
                  <a:lnTo>
                    <a:pt x="152400" y="220980"/>
                  </a:lnTo>
                  <a:lnTo>
                    <a:pt x="152400" y="0"/>
                  </a:lnTo>
                  <a:lnTo>
                    <a:pt x="0" y="0"/>
                  </a:lnTo>
                  <a:close/>
                </a:path>
              </a:pathLst>
            </a:custGeom>
            <a:ln w="9144" cap="flat">
              <a:round/>
            </a:ln>
          </p:spPr>
          <p:style>
            <a:lnRef idx="1">
              <a:srgbClr val="7F7F7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tr-TR"/>
            </a:p>
          </p:txBody>
        </p:sp>
      </p:grpSp>
      <p:pic>
        <p:nvPicPr>
          <p:cNvPr id="12" name="Picture 647"/>
          <p:cNvPicPr/>
          <p:nvPr/>
        </p:nvPicPr>
        <p:blipFill>
          <a:blip r:embed="rId4"/>
          <a:stretch>
            <a:fillRect/>
          </a:stretch>
        </p:blipFill>
        <p:spPr>
          <a:xfrm>
            <a:off x="6350726" y="1524801"/>
            <a:ext cx="5760720" cy="203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5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838200" y="888196"/>
            <a:ext cx="11353800" cy="7680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Öz </a:t>
            </a:r>
            <a:r>
              <a:rPr lang="tr-TR" altLang="tr-TR" sz="3200" b="1" u="sng" dirty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Değerlendirme </a:t>
            </a:r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Uygulama</a:t>
            </a:r>
            <a:endParaRPr lang="tr-TR" altLang="tr-TR" sz="3200" b="1" u="sng" dirty="0">
              <a:gradFill>
                <a:gsLst>
                  <a:gs pos="16000">
                    <a:srgbClr val="D4040C"/>
                  </a:gs>
                  <a:gs pos="86000">
                    <a:schemeClr val="dk1">
                      <a:tint val="98000"/>
                      <a:satMod val="130000"/>
                      <a:shade val="90000"/>
                      <a:lumMod val="103000"/>
                    </a:schemeClr>
                  </a:gs>
                </a:gsLst>
                <a:lin ang="0" scaled="0"/>
              </a:gradFill>
              <a:latin typeface="+mn-l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8200" y="1524801"/>
            <a:ext cx="2819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D20000"/>
                </a:solidFill>
              </a:rPr>
              <a:t>Geliştirilecek Alanlar</a:t>
            </a:r>
            <a:endParaRPr lang="tr-TR" sz="2400" b="1" dirty="0">
              <a:solidFill>
                <a:srgbClr val="D2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38200" y="1986466"/>
            <a:ext cx="577160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dirty="0"/>
              <a:t>Soruyla ilgili tüm alanlar doldurulduktan sonra sayfanın alt tarafında bulunan </a:t>
            </a:r>
            <a:r>
              <a:rPr lang="tr-TR" sz="2000" b="1" dirty="0">
                <a:solidFill>
                  <a:srgbClr val="C00000"/>
                </a:solidFill>
              </a:rPr>
              <a:t>Ekle</a:t>
            </a:r>
            <a:r>
              <a:rPr lang="tr-TR" sz="2000" dirty="0"/>
              <a:t> düğmesine tıklayıp kaydı bitiriniz.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dirty="0"/>
              <a:t>Eğer daha önce girdiğiniz rapor ya da eylem planlarında değişiklik yapmak istediğinizde var olan kaydın formunda değişiklikleri yapıp </a:t>
            </a:r>
            <a:r>
              <a:rPr lang="tr-TR" sz="2000" b="1" dirty="0" smtClean="0">
                <a:solidFill>
                  <a:srgbClr val="C00000"/>
                </a:solidFill>
              </a:rPr>
              <a:t>Düzenle</a:t>
            </a:r>
            <a:r>
              <a:rPr lang="tr-TR" sz="2000" dirty="0" smtClean="0"/>
              <a:t> </a:t>
            </a:r>
            <a:r>
              <a:rPr lang="tr-TR" sz="2000" dirty="0"/>
              <a:t>düğmesi ile değişiklikleri kaydedebilirsiniz. </a:t>
            </a:r>
            <a:endParaRPr lang="tr-TR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dirty="0" smtClean="0"/>
              <a:t>Soruların </a:t>
            </a:r>
            <a:r>
              <a:rPr lang="tr-TR" sz="2000" dirty="0"/>
              <a:t>tümünü bir kerede cevaplayıp kaydetme zorunluluğu yoktur. Cevaplanmayan sorular alt kısımda boş olarak görünmeye devam eder. </a:t>
            </a:r>
            <a:endParaRPr lang="tr-TR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b="1" dirty="0" smtClean="0"/>
              <a:t>Tüm </a:t>
            </a:r>
            <a:r>
              <a:rPr lang="tr-TR" sz="2000" b="1" dirty="0"/>
              <a:t>sorular cevaplandıktan sonra eylem planları oluşturulduktan sonra</a:t>
            </a:r>
            <a:r>
              <a:rPr lang="tr-TR" sz="2000" dirty="0"/>
              <a:t> rapor ve eylem planı onay için bir üst birime gönderilir.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854" y="1701810"/>
            <a:ext cx="5403806" cy="190361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108145" y="3284743"/>
            <a:ext cx="653143" cy="38495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06" y="3852665"/>
            <a:ext cx="5465854" cy="243941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9016161" y="5992292"/>
            <a:ext cx="653143" cy="38495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5462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838200" y="888196"/>
            <a:ext cx="11353800" cy="7680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Öz </a:t>
            </a:r>
            <a:r>
              <a:rPr lang="tr-TR" altLang="tr-TR" sz="3200" b="1" u="sng" dirty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Değerlendirme </a:t>
            </a:r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Uygulama</a:t>
            </a:r>
            <a:endParaRPr lang="tr-TR" altLang="tr-TR" sz="3200" b="1" u="sng" dirty="0">
              <a:gradFill>
                <a:gsLst>
                  <a:gs pos="16000">
                    <a:srgbClr val="D4040C"/>
                  </a:gs>
                  <a:gs pos="86000">
                    <a:schemeClr val="dk1">
                      <a:tint val="98000"/>
                      <a:satMod val="130000"/>
                      <a:shade val="90000"/>
                      <a:lumMod val="103000"/>
                    </a:schemeClr>
                  </a:gs>
                </a:gsLst>
                <a:lin ang="0" scaled="0"/>
              </a:gradFill>
              <a:latin typeface="+mn-l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8200" y="1524801"/>
            <a:ext cx="1654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D20000"/>
                </a:solidFill>
              </a:rPr>
              <a:t>Eylem Planı</a:t>
            </a:r>
            <a:endParaRPr lang="tr-TR" sz="2400" b="1" dirty="0">
              <a:solidFill>
                <a:srgbClr val="D2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38200" y="1986466"/>
            <a:ext cx="577160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b="1" dirty="0"/>
              <a:t>Geliştirilecek Alanlar</a:t>
            </a:r>
            <a:r>
              <a:rPr lang="tr-TR" sz="2000" dirty="0"/>
              <a:t>: Raporlama sayfasında girişi yapılan geliştirilecek alanlar burada </a:t>
            </a:r>
            <a:r>
              <a:rPr lang="tr-TR" sz="2000" dirty="0" smtClean="0"/>
              <a:t>listelenir.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b="1" dirty="0" smtClean="0"/>
              <a:t>Faaliyetler</a:t>
            </a:r>
            <a:r>
              <a:rPr lang="tr-TR" sz="2000" dirty="0"/>
              <a:t>: Geliştirilecek alanla ilgili düzenlenecek faaliyetin adını yazınız. </a:t>
            </a:r>
            <a:endParaRPr lang="tr-TR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b="1" dirty="0" smtClean="0"/>
              <a:t>Faaliyet </a:t>
            </a:r>
            <a:r>
              <a:rPr lang="tr-TR" sz="2000" b="1" dirty="0"/>
              <a:t>Sorumlusu</a:t>
            </a:r>
            <a:r>
              <a:rPr lang="tr-TR" sz="2000" dirty="0"/>
              <a:t>: Belirlenen faaliyetle ilgili sorumlu kişinin adını yazınız. </a:t>
            </a:r>
            <a:endParaRPr lang="tr-TR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b="1" dirty="0" smtClean="0"/>
              <a:t>Faaliyet </a:t>
            </a:r>
            <a:r>
              <a:rPr lang="tr-TR" sz="2000" b="1" dirty="0"/>
              <a:t>Başlangıç/Bitiş Tarihi</a:t>
            </a:r>
            <a:r>
              <a:rPr lang="tr-TR" sz="2000" dirty="0"/>
              <a:t>: Faaliyet tarihlerini takvimden seçiniz. </a:t>
            </a:r>
            <a:endParaRPr lang="tr-TR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b="1" dirty="0" smtClean="0"/>
              <a:t>Gerekli </a:t>
            </a:r>
            <a:r>
              <a:rPr lang="tr-TR" sz="2000" b="1" dirty="0"/>
              <a:t>Kaynaklar</a:t>
            </a:r>
            <a:r>
              <a:rPr lang="tr-TR" sz="2000" dirty="0"/>
              <a:t>: Faaliyetin gerçekleşmesi için gereken kaynakları (personel, malzeme, mekan </a:t>
            </a:r>
            <a:r>
              <a:rPr lang="tr-TR" sz="2000" dirty="0" err="1"/>
              <a:t>vb</a:t>
            </a:r>
            <a:r>
              <a:rPr lang="tr-TR" sz="2000" dirty="0"/>
              <a:t>) yazınız. </a:t>
            </a:r>
            <a:endParaRPr lang="tr-TR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b="1" dirty="0" smtClean="0"/>
              <a:t>Faaliyetin </a:t>
            </a:r>
            <a:r>
              <a:rPr lang="tr-TR" sz="2000" b="1" dirty="0"/>
              <a:t>Gözden Geçirilmesi</a:t>
            </a:r>
            <a:r>
              <a:rPr lang="tr-TR" sz="2000" dirty="0"/>
              <a:t>:</a:t>
            </a:r>
            <a:r>
              <a:rPr lang="tr-TR" sz="2000" b="1" dirty="0"/>
              <a:t> </a:t>
            </a:r>
            <a:r>
              <a:rPr lang="tr-TR" sz="2000" dirty="0"/>
              <a:t>Faaliyetin kontrol şeklini/aşamalarını ve süresini yazınız.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175" y="1524801"/>
            <a:ext cx="5413473" cy="17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51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1ADA7A8-AAA5-4B1C-A3BB-79E2A8EDCF09}" type="slidenum">
              <a:rPr lang="tr-TR" altLang="tr-TR" smtClean="0">
                <a:solidFill>
                  <a:srgbClr val="898989"/>
                </a:solidFill>
                <a:latin typeface="Calibri" pitchFamily="34" charset="0"/>
              </a:rPr>
              <a:pPr/>
              <a:t>23</a:t>
            </a:fld>
            <a:endParaRPr lang="tr-TR" altLang="tr-TR" smtClean="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055252"/>
              </p:ext>
            </p:extLst>
          </p:nvPr>
        </p:nvGraphicFramePr>
        <p:xfrm>
          <a:off x="889519" y="1987421"/>
          <a:ext cx="10412962" cy="465739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945474"/>
                <a:gridCol w="4341419"/>
                <a:gridCol w="3126069"/>
              </a:tblGrid>
              <a:tr h="5691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u="none" strike="noStrike" dirty="0" smtClean="0">
                          <a:effectLst/>
                          <a:latin typeface="+mn-lt"/>
                        </a:rPr>
                        <a:t>Sorumlu</a:t>
                      </a:r>
                      <a:r>
                        <a:rPr lang="tr-TR" sz="2000" u="none" strike="noStrike" baseline="0" dirty="0" smtClean="0">
                          <a:effectLst/>
                          <a:latin typeface="+mn-lt"/>
                        </a:rPr>
                        <a:t> Kurum</a:t>
                      </a:r>
                      <a:endParaRPr lang="tr-T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 smtClean="0">
                          <a:effectLst/>
                          <a:latin typeface="+mn-lt"/>
                        </a:rPr>
                        <a:t>Faaliyet</a:t>
                      </a:r>
                      <a:endParaRPr lang="tr-T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 smtClean="0">
                          <a:effectLst/>
                          <a:latin typeface="+mn-lt"/>
                        </a:rPr>
                        <a:t>Faaliyet</a:t>
                      </a:r>
                      <a:r>
                        <a:rPr lang="tr-TR" sz="2000" u="none" strike="noStrike" baseline="0" dirty="0" smtClean="0">
                          <a:effectLst/>
                          <a:latin typeface="+mn-lt"/>
                        </a:rPr>
                        <a:t> Aralığı</a:t>
                      </a:r>
                      <a:endParaRPr lang="tr-T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6997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latin typeface="+mn-lt"/>
                        </a:rPr>
                        <a:t>Kalite</a:t>
                      </a:r>
                      <a:r>
                        <a:rPr lang="tr-TR" sz="1400" b="1" kern="1200" baseline="0" dirty="0" smtClean="0">
                          <a:latin typeface="+mn-lt"/>
                        </a:rPr>
                        <a:t> Geliştirme Daire Başkanlığı</a:t>
                      </a:r>
                      <a:endParaRPr lang="tr-T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 smtClean="0">
                          <a:latin typeface="+mn-lt"/>
                        </a:rPr>
                        <a:t>Portal giriş şifrelerinin dağıtılarak okullara duyurulması</a:t>
                      </a:r>
                      <a:endParaRPr lang="tr-T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Nisan 2017</a:t>
                      </a:r>
                      <a:endParaRPr lang="tr-TR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5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400" b="1" dirty="0" smtClean="0">
                          <a:latin typeface="+mn-lt"/>
                        </a:rPr>
                        <a:t>MTE okul/kurumları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400" dirty="0" smtClean="0">
                          <a:latin typeface="+mn-lt"/>
                        </a:rPr>
                        <a:t>Öz değerlendirme </a:t>
                      </a:r>
                      <a:r>
                        <a:rPr lang="tr-TR" altLang="tr-TR" sz="1400" dirty="0" err="1" smtClean="0">
                          <a:latin typeface="+mn-lt"/>
                        </a:rPr>
                        <a:t>portalı</a:t>
                      </a:r>
                      <a:r>
                        <a:rPr lang="tr-TR" altLang="tr-TR" sz="1400" dirty="0" smtClean="0">
                          <a:latin typeface="+mn-lt"/>
                        </a:rPr>
                        <a:t> üzerinden rapor ve eylem planlarının hazırlanarak İl Milli Eğitim Müdürlüklerine gönderilmesi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Mayıs-Haziran</a:t>
                      </a:r>
                      <a:r>
                        <a:rPr lang="tr-TR" sz="18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 2017</a:t>
                      </a:r>
                      <a:endParaRPr lang="tr-TR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946923"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+mn-lt"/>
                        </a:rPr>
                        <a:t>İl</a:t>
                      </a:r>
                      <a:r>
                        <a:rPr lang="tr-TR" sz="1400" b="1" baseline="0" dirty="0" smtClean="0">
                          <a:latin typeface="+mn-lt"/>
                        </a:rPr>
                        <a:t> Milli Eğitim Müdürlükleri</a:t>
                      </a:r>
                      <a:endParaRPr lang="tr-T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400" baseline="0" dirty="0" smtClean="0">
                          <a:latin typeface="+mn-lt"/>
                        </a:rPr>
                        <a:t>Okullardan gelen rapor </a:t>
                      </a:r>
                      <a:r>
                        <a:rPr lang="tr-TR" altLang="tr-TR" sz="1400" dirty="0" smtClean="0">
                          <a:latin typeface="+mn-lt"/>
                        </a:rPr>
                        <a:t>ve eylem planlarının</a:t>
                      </a:r>
                      <a:r>
                        <a:rPr lang="tr-TR" sz="1400" baseline="0" dirty="0" smtClean="0">
                          <a:latin typeface="+mn-lt"/>
                        </a:rPr>
                        <a:t> değerlendirilerek uygun bulunanların onaylanması (uygun bulunmayan raporlar yeniden düzenlenmek üzere okullara iade edilecek)</a:t>
                      </a:r>
                      <a:endParaRPr lang="tr-T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Haziran-Temmuz 2017</a:t>
                      </a:r>
                      <a:endParaRPr lang="tr-TR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685935"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+mn-lt"/>
                        </a:rPr>
                        <a:t>Kalite Geliştirme Daire Başkanlığı</a:t>
                      </a:r>
                      <a:endParaRPr lang="tr-T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İl </a:t>
                      </a:r>
                      <a:r>
                        <a:rPr lang="tr-TR" sz="1400" dirty="0" err="1" smtClean="0">
                          <a:latin typeface="+mn-lt"/>
                        </a:rPr>
                        <a:t>MEM’lerden</a:t>
                      </a:r>
                      <a:r>
                        <a:rPr lang="tr-TR" sz="1400" dirty="0" smtClean="0">
                          <a:latin typeface="+mn-lt"/>
                        </a:rPr>
                        <a:t> gelen rapor</a:t>
                      </a:r>
                      <a:r>
                        <a:rPr lang="tr-TR" sz="1400" baseline="0" dirty="0" smtClean="0">
                          <a:latin typeface="+mn-lt"/>
                        </a:rPr>
                        <a:t> </a:t>
                      </a:r>
                      <a:r>
                        <a:rPr lang="tr-TR" altLang="tr-TR" sz="1400" dirty="0" smtClean="0">
                          <a:latin typeface="+mn-lt"/>
                        </a:rPr>
                        <a:t>ve eylem planlarının</a:t>
                      </a:r>
                      <a:r>
                        <a:rPr lang="tr-TR" sz="1400" baseline="0" dirty="0" smtClean="0">
                          <a:latin typeface="+mn-lt"/>
                        </a:rPr>
                        <a:t> değerlendirilerek uygun bulunanların onaylanması (uygun bulunmayan raporlar yeniden düzenlenmek üzere iade edilecek)</a:t>
                      </a:r>
                      <a:endParaRPr lang="tr-T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Temmuz-Ağustos 2017</a:t>
                      </a:r>
                      <a:endParaRPr lang="tr-TR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765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400" b="1" dirty="0" smtClean="0">
                          <a:latin typeface="+mn-lt"/>
                        </a:rPr>
                        <a:t>MTE okul/kurumları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+mn-lt"/>
                        </a:rPr>
                        <a:t>Onaylan</a:t>
                      </a:r>
                      <a:r>
                        <a:rPr lang="tr-TR" sz="1400" baseline="0" dirty="0" smtClean="0">
                          <a:latin typeface="+mn-lt"/>
                        </a:rPr>
                        <a:t> eylem planlarının uygulanması</a:t>
                      </a:r>
                      <a:endParaRPr lang="tr-T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Eylül</a:t>
                      </a:r>
                      <a:r>
                        <a:rPr lang="tr-TR" sz="18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 2017-</a:t>
                      </a:r>
                      <a:r>
                        <a:rPr lang="tr-TR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Nisan</a:t>
                      </a:r>
                      <a:r>
                        <a:rPr lang="tr-TR" sz="18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 2018</a:t>
                      </a:r>
                      <a:endParaRPr lang="tr-TR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Unvan 1"/>
          <p:cNvSpPr txBox="1">
            <a:spLocks/>
          </p:cNvSpPr>
          <p:nvPr/>
        </p:nvSpPr>
        <p:spPr>
          <a:xfrm>
            <a:off x="838200" y="888196"/>
            <a:ext cx="11353800" cy="7680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Öz </a:t>
            </a:r>
            <a:r>
              <a:rPr lang="tr-TR" altLang="tr-TR" sz="3200" b="1" u="sng" dirty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Değerlendirme </a:t>
            </a:r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Takvimi (2017)</a:t>
            </a:r>
            <a:endParaRPr lang="tr-TR" altLang="tr-TR" sz="3200" b="1" u="sng" dirty="0">
              <a:gradFill>
                <a:gsLst>
                  <a:gs pos="16000">
                    <a:srgbClr val="D4040C"/>
                  </a:gs>
                  <a:gs pos="86000">
                    <a:schemeClr val="dk1">
                      <a:tint val="98000"/>
                      <a:satMod val="130000"/>
                      <a:shade val="90000"/>
                      <a:lumMod val="103000"/>
                    </a:schemeClr>
                  </a:gs>
                </a:gsLst>
                <a:lin ang="0" scaled="0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652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958" y="1821555"/>
            <a:ext cx="3193101" cy="451010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547" y="2023261"/>
            <a:ext cx="2704817" cy="39969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838200" y="888196"/>
            <a:ext cx="11353800" cy="7680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Öz Değerlendirmede Kullanılacak Rehber ve Kılavuzlar</a:t>
            </a:r>
            <a:endParaRPr lang="tr-TR" altLang="tr-TR" sz="3200" b="1" u="sng" dirty="0">
              <a:gradFill>
                <a:gsLst>
                  <a:gs pos="16000">
                    <a:srgbClr val="D4040C"/>
                  </a:gs>
                  <a:gs pos="86000">
                    <a:schemeClr val="dk1">
                      <a:tint val="98000"/>
                      <a:satMod val="130000"/>
                      <a:shade val="90000"/>
                      <a:lumMod val="103000"/>
                    </a:schemeClr>
                  </a:gs>
                </a:gsLst>
                <a:lin ang="0" scaled="0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573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1"/>
          <p:cNvSpPr txBox="1"/>
          <p:nvPr/>
        </p:nvSpPr>
        <p:spPr>
          <a:xfrm rot="19705748">
            <a:off x="4314657" y="3082095"/>
            <a:ext cx="30695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Kalite Yönetim Standartları Referans </a:t>
            </a:r>
            <a:br>
              <a:rPr lang="tr-TR" sz="2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ve Rehber Kılavuz</a:t>
            </a: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18421"/>
          </a:xfrm>
        </p:spPr>
        <p:txBody>
          <a:bodyPr>
            <a:normAutofit lnSpcReduction="10000"/>
          </a:bodyPr>
          <a:lstStyle/>
          <a:p>
            <a:r>
              <a:rPr lang="tr-TR" dirty="0">
                <a:cs typeface="Arial" panose="020B0604020202020204" pitchFamily="34" charset="0"/>
              </a:rPr>
              <a:t>Her </a:t>
            </a:r>
            <a:r>
              <a:rPr lang="tr-TR" dirty="0" smtClean="0">
                <a:cs typeface="Arial" panose="020B0604020202020204" pitchFamily="34" charset="0"/>
              </a:rPr>
              <a:t>iki </a:t>
            </a:r>
            <a:r>
              <a:rPr lang="tr-TR" dirty="0">
                <a:cs typeface="Arial" panose="020B0604020202020204" pitchFamily="34" charset="0"/>
              </a:rPr>
              <a:t>belgeye </a:t>
            </a:r>
            <a:r>
              <a:rPr lang="tr-TR" b="1" dirty="0" smtClean="0">
                <a:cs typeface="Arial" panose="020B0604020202020204" pitchFamily="34" charset="0"/>
              </a:rPr>
              <a:t>ozdegerlendirme.meb.gov.tr</a:t>
            </a:r>
            <a:r>
              <a:rPr lang="tr-TR" dirty="0" smtClean="0">
                <a:cs typeface="Arial" panose="020B0604020202020204" pitchFamily="34" charset="0"/>
              </a:rPr>
              <a:t> üzerinden </a:t>
            </a:r>
            <a:r>
              <a:rPr lang="tr-TR" dirty="0">
                <a:cs typeface="Arial" panose="020B0604020202020204" pitchFamily="34" charset="0"/>
              </a:rPr>
              <a:t>ulaşılmaktadır.</a:t>
            </a:r>
          </a:p>
          <a:p>
            <a:endParaRPr lang="tr-TR" dirty="0">
              <a:cs typeface="Arial" panose="020B0604020202020204" pitchFamily="34" charset="0"/>
            </a:endParaRPr>
          </a:p>
          <a:p>
            <a:r>
              <a:rPr lang="tr-TR" dirty="0">
                <a:cs typeface="Arial" panose="020B0604020202020204" pitchFamily="34" charset="0"/>
              </a:rPr>
              <a:t>Kalite Yönetim Standartları Referans ve Rehber Kılavuzu </a:t>
            </a:r>
            <a:r>
              <a:rPr lang="tr-TR" b="1" dirty="0">
                <a:solidFill>
                  <a:srgbClr val="C00000"/>
                </a:solidFill>
                <a:cs typeface="Arial" panose="020B0604020202020204" pitchFamily="34" charset="0"/>
              </a:rPr>
              <a:t>yöneticiler için</a:t>
            </a:r>
            <a:r>
              <a:rPr lang="tr-TR" dirty="0">
                <a:cs typeface="Arial" panose="020B0604020202020204" pitchFamily="34" charset="0"/>
              </a:rPr>
              <a:t> hazırlanmıştır.</a:t>
            </a:r>
          </a:p>
          <a:p>
            <a:endParaRPr lang="tr-TR" dirty="0">
              <a:cs typeface="Arial" panose="020B0604020202020204" pitchFamily="34" charset="0"/>
            </a:endParaRPr>
          </a:p>
          <a:p>
            <a:r>
              <a:rPr lang="tr-TR" dirty="0">
                <a:cs typeface="Arial" panose="020B0604020202020204" pitchFamily="34" charset="0"/>
              </a:rPr>
              <a:t>Öz Değerlendirme Rehberi </a:t>
            </a:r>
            <a:r>
              <a:rPr lang="tr-TR" b="1" dirty="0">
                <a:solidFill>
                  <a:srgbClr val="C00000"/>
                </a:solidFill>
                <a:cs typeface="Arial" panose="020B0604020202020204" pitchFamily="34" charset="0"/>
              </a:rPr>
              <a:t>uygulayıcılar için</a:t>
            </a:r>
            <a:r>
              <a:rPr lang="tr-TR" dirty="0">
                <a:cs typeface="Arial" panose="020B0604020202020204" pitchFamily="34" charset="0"/>
              </a:rPr>
              <a:t> hazırlanmıştır.</a:t>
            </a:r>
          </a:p>
          <a:p>
            <a:endParaRPr lang="tr-TR" dirty="0">
              <a:cs typeface="Arial" panose="020B0604020202020204" pitchFamily="34" charset="0"/>
            </a:endParaRPr>
          </a:p>
          <a:p>
            <a:r>
              <a:rPr lang="tr-TR" dirty="0">
                <a:cs typeface="Arial" panose="020B0604020202020204" pitchFamily="34" charset="0"/>
              </a:rPr>
              <a:t>Kalite gelişim sürecini resmi kılmaktadır. Ayrıca okullara dış değerlendirme (akreditasyon) süreçlerine hazırlanma esnasında kanıt belge niteliğindedir</a:t>
            </a:r>
            <a:r>
              <a:rPr lang="tr-TR" dirty="0" smtClean="0">
                <a:cs typeface="Arial" panose="020B0604020202020204" pitchFamily="34" charset="0"/>
              </a:rPr>
              <a:t>.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838200" y="888196"/>
            <a:ext cx="11353800" cy="7680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Öz Değerlendirmede Kullanılacak Rehber ve Kılavuzlar</a:t>
            </a:r>
            <a:endParaRPr lang="tr-TR" altLang="tr-TR" sz="3200" b="1" u="sng" dirty="0">
              <a:gradFill>
                <a:gsLst>
                  <a:gs pos="16000">
                    <a:srgbClr val="D4040C"/>
                  </a:gs>
                  <a:gs pos="86000">
                    <a:schemeClr val="dk1">
                      <a:tint val="98000"/>
                      <a:satMod val="130000"/>
                      <a:shade val="90000"/>
                      <a:lumMod val="103000"/>
                    </a:schemeClr>
                  </a:gs>
                </a:gsLst>
                <a:lin ang="0" scaled="0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21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395536" y="1412776"/>
            <a:ext cx="404018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644008" y="836712"/>
            <a:ext cx="4499992" cy="8640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u="sng" dirty="0">
              <a:latin typeface="+mj-lt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26</a:t>
            </a:fld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008271"/>
              </p:ext>
            </p:extLst>
          </p:nvPr>
        </p:nvGraphicFramePr>
        <p:xfrm>
          <a:off x="889519" y="2327988"/>
          <a:ext cx="10412962" cy="326215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135224"/>
                <a:gridCol w="4665306"/>
                <a:gridCol w="4612432"/>
              </a:tblGrid>
              <a:tr h="5691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u="none" strike="noStrike" kern="1200" dirty="0" smtClean="0">
                          <a:effectLst/>
                        </a:rPr>
                        <a:t>Öz Değerlendirme Rehberi (El Kitabı)</a:t>
                      </a:r>
                      <a:endParaRPr lang="en-GB" sz="20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u="none" strike="noStrike" kern="1200" dirty="0" smtClean="0">
                          <a:effectLst/>
                        </a:rPr>
                        <a:t>Kalite Yönetim Standartları Referans ve Rehber Kılavuz</a:t>
                      </a:r>
                      <a:endParaRPr lang="tr-TR" sz="20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99796">
                <a:tc>
                  <a:txBody>
                    <a:bodyPr/>
                    <a:lstStyle/>
                    <a:p>
                      <a:pPr algn="r"/>
                      <a:r>
                        <a:rPr lang="tr-TR" sz="2000" b="1" dirty="0" smtClean="0"/>
                        <a:t>Kapsam</a:t>
                      </a:r>
                      <a:endParaRPr lang="tr-T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Müdürler,</a:t>
                      </a:r>
                      <a:r>
                        <a:rPr lang="tr-TR" sz="1800" baseline="0" dirty="0" smtClean="0"/>
                        <a:t> ö</a:t>
                      </a:r>
                      <a:r>
                        <a:rPr lang="tr-TR" sz="1800" dirty="0" smtClean="0"/>
                        <a:t>ğretmenler, eğiticiler, tüm personel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MTE kurum ve kuruluşlarının üst düzey yöneticileri, kalite değerlendirme uzmanları</a:t>
                      </a:r>
                    </a:p>
                  </a:txBody>
                  <a:tcPr/>
                </a:tc>
              </a:tr>
              <a:tr h="615820">
                <a:tc>
                  <a:txBody>
                    <a:bodyPr/>
                    <a:lstStyle/>
                    <a:p>
                      <a:pPr algn="r"/>
                      <a:r>
                        <a:rPr lang="tr-TR" sz="2000" b="1" dirty="0" smtClean="0"/>
                        <a:t>Amaç</a:t>
                      </a:r>
                      <a:endParaRPr lang="tr-T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Kalite geliştirme sürecinde gerçekleştirilen çalışmalar ile mevcut uygulamaların incelenmesinde kullanılacak bir araç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Öz Değerlendirme sonuçlarının üst düzey yöneticiler tarafından onaylanmasını ve teyit edilmesini sağlayacak bir araç</a:t>
                      </a:r>
                    </a:p>
                  </a:txBody>
                  <a:tcPr/>
                </a:tc>
              </a:tr>
              <a:tr h="946923">
                <a:tc>
                  <a:txBody>
                    <a:bodyPr/>
                    <a:lstStyle/>
                    <a:p>
                      <a:pPr algn="r"/>
                      <a:r>
                        <a:rPr lang="tr-TR" sz="2000" b="1" dirty="0" smtClean="0"/>
                        <a:t>Çıktı</a:t>
                      </a:r>
                      <a:endParaRPr lang="tr-T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Eylem planları-süreçler geliştirilmekte, sistemin etkililiği ve etkinliği artmaktadır.</a:t>
                      </a:r>
                      <a:endParaRPr lang="en-GB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Öz değerlendirme eylem planlarının sonuçları, belirlenen kriterler doğrultusunda doğru bir şekilde ölçülerek değerlendirilmektedir. </a:t>
                      </a:r>
                      <a:endParaRPr lang="en-GB" sz="1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Unvan 1"/>
          <p:cNvSpPr txBox="1">
            <a:spLocks/>
          </p:cNvSpPr>
          <p:nvPr/>
        </p:nvSpPr>
        <p:spPr>
          <a:xfrm>
            <a:off x="838200" y="888196"/>
            <a:ext cx="11353800" cy="7680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Öz Değerlendirmede Kullanılacak Rehber ve Kılavuzlar</a:t>
            </a:r>
            <a:endParaRPr lang="tr-TR" altLang="tr-TR" sz="3200" b="1" u="sng" dirty="0">
              <a:gradFill>
                <a:gsLst>
                  <a:gs pos="16000">
                    <a:srgbClr val="D4040C"/>
                  </a:gs>
                  <a:gs pos="86000">
                    <a:schemeClr val="dk1">
                      <a:tint val="98000"/>
                      <a:satMod val="130000"/>
                      <a:shade val="90000"/>
                      <a:lumMod val="103000"/>
                    </a:schemeClr>
                  </a:gs>
                </a:gsLst>
                <a:lin ang="0" scaled="0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615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1ADA7A8-AAA5-4B1C-A3BB-79E2A8EDCF09}" type="slidenum">
              <a:rPr lang="tr-TR" altLang="tr-TR" smtClean="0">
                <a:solidFill>
                  <a:srgbClr val="898989"/>
                </a:solidFill>
                <a:latin typeface="Calibri" pitchFamily="34" charset="0"/>
              </a:rPr>
              <a:pPr/>
              <a:t>27</a:t>
            </a:fld>
            <a:endParaRPr lang="tr-TR" altLang="tr-TR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400" b="1" dirty="0">
                <a:solidFill>
                  <a:srgbClr val="C00000"/>
                </a:solidFill>
              </a:rPr>
              <a:t>Akreditasyon</a:t>
            </a:r>
            <a:r>
              <a:rPr lang="tr-TR" sz="2400" dirty="0"/>
              <a:t>, uygunluk değerlendirme kuruluşlarınca gerçekleştirilen çalışmaların ve dolayısıyla bu çalışmalar sonucunda düzenledikleri uygunluk onay belgelerinin </a:t>
            </a:r>
            <a:r>
              <a:rPr lang="tr-TR" sz="2200" i="1" dirty="0">
                <a:solidFill>
                  <a:schemeClr val="bg2">
                    <a:lumMod val="50000"/>
                  </a:schemeClr>
                </a:solidFill>
              </a:rPr>
              <a:t>(deney ve muayene raporları, kalibrasyon sertifikaları, yönetim sistemi belgeleri, ürün belgeleri, personel belgeleri </a:t>
            </a:r>
            <a:r>
              <a:rPr lang="tr-TR" sz="2200" i="1" dirty="0" err="1">
                <a:solidFill>
                  <a:schemeClr val="bg2">
                    <a:lumMod val="50000"/>
                  </a:schemeClr>
                </a:solidFill>
              </a:rPr>
              <a:t>vb</a:t>
            </a:r>
            <a:r>
              <a:rPr lang="tr-TR" sz="2200" i="1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tr-TR" sz="2400" dirty="0"/>
              <a:t> güvenilirliğini ve geçerliliğini desteklemek amacıyla oluşturulmuş bir kalite altyapısıdır.</a:t>
            </a:r>
            <a:endParaRPr lang="tr-T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tr-T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400" dirty="0" smtClean="0"/>
              <a:t>Mesleki </a:t>
            </a:r>
            <a:r>
              <a:rPr lang="tr-TR" sz="2400" dirty="0"/>
              <a:t>ve teknik eğitim okul ve kurumlarına yönelik olarak yürütülen/yürütülecek olan akreditasyona çalışmalarında, uluslararası tanınırlığa ilişkin en yüksek öneme haiz iki alan olan “</a:t>
            </a:r>
            <a:r>
              <a:rPr lang="tr-TR" sz="2400" b="1" dirty="0">
                <a:solidFill>
                  <a:srgbClr val="C00000"/>
                </a:solidFill>
              </a:rPr>
              <a:t>denizcilik</a:t>
            </a:r>
            <a:r>
              <a:rPr lang="tr-TR" sz="2400" dirty="0"/>
              <a:t>” ve “</a:t>
            </a:r>
            <a:r>
              <a:rPr lang="tr-TR" sz="2400" b="1" dirty="0">
                <a:solidFill>
                  <a:srgbClr val="C00000"/>
                </a:solidFill>
              </a:rPr>
              <a:t>uçak bakım</a:t>
            </a:r>
            <a:r>
              <a:rPr lang="tr-TR" sz="2400" dirty="0"/>
              <a:t>” alanlarına öncelik verilmiştir.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tr-T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400" dirty="0"/>
              <a:t>Bu alanlarda akreditasyona yönelik uluslararası standartların olması ve </a:t>
            </a:r>
            <a:r>
              <a:rPr lang="tr-TR" sz="2400" dirty="0" err="1"/>
              <a:t>UDHB’nin</a:t>
            </a:r>
            <a:r>
              <a:rPr lang="tr-TR" sz="2400" dirty="0"/>
              <a:t> uluslararası yükümlülükleri kapsamında çalışmalar yürütülmektedir.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tr-T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2400" dirty="0"/>
              <a:t>Diğer alanlarda ise akreditasyon çalışmalarına başlanacaktır.</a:t>
            </a:r>
          </a:p>
          <a:p>
            <a:endParaRPr lang="tr-TR" dirty="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838200" y="888196"/>
            <a:ext cx="11353800" cy="7680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Akreditasyon</a:t>
            </a:r>
            <a:endParaRPr lang="tr-TR" altLang="tr-TR" sz="3200" b="1" u="sng" dirty="0">
              <a:gradFill>
                <a:gsLst>
                  <a:gs pos="16000">
                    <a:srgbClr val="D4040C"/>
                  </a:gs>
                  <a:gs pos="86000">
                    <a:schemeClr val="dk1">
                      <a:tint val="98000"/>
                      <a:satMod val="130000"/>
                      <a:shade val="90000"/>
                      <a:lumMod val="103000"/>
                    </a:schemeClr>
                  </a:gs>
                </a:gsLst>
                <a:lin ang="0" scaled="0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4277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7018996" y="3191054"/>
            <a:ext cx="344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Arz Ederim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374346" y="4174352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3200" b="1" dirty="0" smtClean="0"/>
              <a:t>Kalite </a:t>
            </a:r>
            <a:r>
              <a:rPr lang="tr-TR" sz="3200" b="1" dirty="0"/>
              <a:t>Geliştirme Daire Başkanlığı</a:t>
            </a:r>
          </a:p>
          <a:p>
            <a:pPr algn="ctr"/>
            <a:endParaRPr lang="tr-TR" sz="3200" b="1" dirty="0"/>
          </a:p>
          <a:p>
            <a:pPr algn="ctr"/>
            <a:r>
              <a:rPr lang="tr-TR" sz="3200" b="1" dirty="0" smtClean="0"/>
              <a:t>mte_kalite@meb.gov.tr</a:t>
            </a:r>
          </a:p>
          <a:p>
            <a:pPr algn="ctr"/>
            <a:endParaRPr lang="tr-TR" sz="3200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725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>
          <a:xfrm>
            <a:off x="667807" y="1788258"/>
            <a:ext cx="10856385" cy="4315027"/>
          </a:xfrm>
        </p:spPr>
        <p:txBody>
          <a:bodyPr wrap="square" anchor="ctr">
            <a:sp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endParaRPr lang="tr-TR" altLang="tr-TR" sz="2000" b="1" dirty="0"/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tr-TR" altLang="tr-TR" sz="2000" b="1" dirty="0" smtClean="0"/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tr-TR" altLang="tr-TR" sz="2000" b="1" dirty="0"/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tr-TR" altLang="tr-TR" sz="2000" dirty="0"/>
          </a:p>
          <a:p>
            <a:pPr marL="0" indent="0" algn="just">
              <a:buNone/>
              <a:defRPr/>
            </a:pPr>
            <a:r>
              <a:rPr lang="tr-TR" altLang="tr-TR" sz="2000" dirty="0" smtClean="0"/>
              <a:t>Bu </a:t>
            </a:r>
            <a:r>
              <a:rPr lang="tr-TR" altLang="tr-TR" sz="2000" dirty="0"/>
              <a:t>üç </a:t>
            </a:r>
            <a:r>
              <a:rPr lang="tr-TR" altLang="tr-TR" sz="2000" dirty="0" smtClean="0"/>
              <a:t>faz </a:t>
            </a:r>
            <a:r>
              <a:rPr lang="tr-TR" altLang="tr-TR" sz="2000" dirty="0"/>
              <a:t>birbiriyle oldukça ilişkilidir. Birçok ülkede kalite yönetim sistemleri özellikle kamu sektöründe eğitim kurumlarında öz değerlendirmenin geliştirilmesine odaklanmıştır. </a:t>
            </a:r>
            <a:endParaRPr lang="tr-TR" altLang="tr-TR" sz="2000" dirty="0" smtClean="0"/>
          </a:p>
          <a:p>
            <a:pPr marL="0" indent="0" algn="just">
              <a:buFont typeface="Arial" charset="0"/>
              <a:buNone/>
              <a:defRPr/>
            </a:pPr>
            <a:endParaRPr lang="tr-TR" altLang="tr-TR" sz="2000" dirty="0"/>
          </a:p>
          <a:p>
            <a:pPr marL="0" indent="0" algn="just">
              <a:buNone/>
              <a:defRPr/>
            </a:pPr>
            <a:r>
              <a:rPr lang="tr-TR" altLang="tr-TR" b="1" dirty="0">
                <a:solidFill>
                  <a:srgbClr val="FF0000"/>
                </a:solidFill>
              </a:rPr>
              <a:t>Öz değerlendirme</a:t>
            </a:r>
            <a:r>
              <a:rPr lang="tr-TR" altLang="tr-TR" dirty="0"/>
              <a:t> genellikle kalite güvence/yönetim sistemi oluşturmada </a:t>
            </a:r>
            <a:r>
              <a:rPr lang="tr-TR" altLang="tr-TR" b="1" dirty="0">
                <a:solidFill>
                  <a:srgbClr val="FF0000"/>
                </a:solidFill>
              </a:rPr>
              <a:t>ilk aşama</a:t>
            </a:r>
            <a:r>
              <a:rPr lang="tr-TR" altLang="tr-TR" dirty="0"/>
              <a:t>yı oluşturur.</a:t>
            </a:r>
          </a:p>
        </p:txBody>
      </p:sp>
      <p:sp>
        <p:nvSpPr>
          <p:cNvPr id="10242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1ADA7A8-AAA5-4B1C-A3BB-79E2A8EDCF09}" type="slidenum">
              <a:rPr lang="tr-TR" altLang="tr-TR" smtClean="0">
                <a:solidFill>
                  <a:srgbClr val="898989"/>
                </a:solidFill>
                <a:latin typeface="Calibri" pitchFamily="34" charset="0"/>
              </a:rPr>
              <a:pPr/>
              <a:t>3</a:t>
            </a:fld>
            <a:endParaRPr lang="tr-TR" altLang="tr-TR" smtClean="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077359118"/>
              </p:ext>
            </p:extLst>
          </p:nvPr>
        </p:nvGraphicFramePr>
        <p:xfrm>
          <a:off x="944605" y="1960604"/>
          <a:ext cx="9797536" cy="233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888196"/>
            <a:ext cx="11353800" cy="768052"/>
          </a:xfrm>
          <a:noFill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tr-TR" altLang="tr-TR" sz="3200" b="1" u="sng" dirty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Akreditasyon Süreç Şeması</a:t>
            </a:r>
            <a:endParaRPr lang="tr-TR" sz="3200" dirty="0">
              <a:gradFill>
                <a:gsLst>
                  <a:gs pos="16000">
                    <a:srgbClr val="D4040C"/>
                  </a:gs>
                  <a:gs pos="86000">
                    <a:schemeClr val="dk1">
                      <a:tint val="98000"/>
                      <a:satMod val="130000"/>
                      <a:shade val="90000"/>
                      <a:lumMod val="103000"/>
                    </a:schemeClr>
                  </a:gs>
                </a:gsLst>
                <a:lin ang="0" scaled="0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9850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>
          <a:xfrm>
            <a:off x="838200" y="1656248"/>
            <a:ext cx="10856385" cy="4308872"/>
          </a:xfrm>
        </p:spPr>
        <p:txBody>
          <a:bodyPr wrap="square" anchor="ctr">
            <a:sp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tr-TR" altLang="tr-TR" dirty="0" smtClean="0"/>
              <a:t>Öz değerlendirme, eğitim ve öğretimin temel ve destek süreçlerinin;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b="1" dirty="0" smtClean="0">
                <a:solidFill>
                  <a:srgbClr val="FF0000"/>
                </a:solidFill>
              </a:rPr>
              <a:t> Ulusal </a:t>
            </a:r>
            <a:r>
              <a:rPr lang="tr-TR" altLang="tr-TR" b="1" dirty="0">
                <a:solidFill>
                  <a:srgbClr val="FF0000"/>
                </a:solidFill>
              </a:rPr>
              <a:t>ve uluslararası kabul görmüş kalite ölçütleri</a:t>
            </a:r>
            <a:r>
              <a:rPr lang="tr-TR" altLang="tr-TR" dirty="0"/>
              <a:t>ne göre planlanması, </a:t>
            </a:r>
            <a:endParaRPr lang="tr-TR" altLang="tr-TR" dirty="0" smtClean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dirty="0" smtClean="0"/>
              <a:t> Sevk </a:t>
            </a:r>
            <a:r>
              <a:rPr lang="tr-TR" altLang="tr-TR" dirty="0"/>
              <a:t>ve idaresi, </a:t>
            </a:r>
            <a:endParaRPr lang="tr-TR" altLang="tr-TR" dirty="0" smtClean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dirty="0" smtClean="0"/>
              <a:t> Ürün, hizmet ve çıktıların izlenmesi ve değerlendirilmesi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dirty="0" smtClean="0"/>
              <a:t> Sisteme dönütlerin sağlanması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dirty="0" smtClean="0"/>
              <a:t> Kurumsal </a:t>
            </a:r>
            <a:r>
              <a:rPr lang="tr-TR" altLang="tr-TR" dirty="0"/>
              <a:t>kalite hafızasının oluşturulması </a:t>
            </a:r>
            <a:endParaRPr lang="tr-TR" altLang="tr-TR" dirty="0" smtClean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b="1" dirty="0" smtClean="0">
                <a:solidFill>
                  <a:srgbClr val="FF0000"/>
                </a:solidFill>
              </a:rPr>
              <a:t> İç </a:t>
            </a:r>
            <a:r>
              <a:rPr lang="tr-TR" altLang="tr-TR" b="1" dirty="0">
                <a:solidFill>
                  <a:srgbClr val="FF0000"/>
                </a:solidFill>
              </a:rPr>
              <a:t>kalite kontrol sistemi</a:t>
            </a:r>
            <a:r>
              <a:rPr lang="tr-TR" altLang="tr-TR" dirty="0"/>
              <a:t>nin </a:t>
            </a:r>
            <a:r>
              <a:rPr lang="tr-TR" altLang="tr-TR" dirty="0" smtClean="0"/>
              <a:t>kurulmasını amaçlamaktadır</a:t>
            </a:r>
            <a:r>
              <a:rPr lang="tr-TR" altLang="tr-TR" dirty="0"/>
              <a:t>. </a:t>
            </a:r>
          </a:p>
        </p:txBody>
      </p:sp>
      <p:sp>
        <p:nvSpPr>
          <p:cNvPr id="10242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1ADA7A8-AAA5-4B1C-A3BB-79E2A8EDCF09}" type="slidenum">
              <a:rPr lang="tr-TR" altLang="tr-TR" smtClean="0">
                <a:solidFill>
                  <a:srgbClr val="898989"/>
                </a:solidFill>
                <a:latin typeface="Calibri" pitchFamily="34" charset="0"/>
              </a:rPr>
              <a:pPr/>
              <a:t>4</a:t>
            </a:fld>
            <a:endParaRPr lang="tr-TR" altLang="tr-TR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888196"/>
            <a:ext cx="11353800" cy="768052"/>
          </a:xfrm>
          <a:noFill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tr-TR" altLang="tr-TR" sz="3200" b="1" u="sng" dirty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Öz </a:t>
            </a:r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Değerlendirmenin Amacı Nedir?</a:t>
            </a:r>
            <a:endParaRPr lang="tr-TR" sz="3200" dirty="0">
              <a:gradFill>
                <a:gsLst>
                  <a:gs pos="16000">
                    <a:srgbClr val="D4040C"/>
                  </a:gs>
                  <a:gs pos="86000">
                    <a:schemeClr val="dk1">
                      <a:tint val="98000"/>
                      <a:satMod val="130000"/>
                      <a:shade val="90000"/>
                      <a:lumMod val="103000"/>
                    </a:schemeClr>
                  </a:gs>
                </a:gsLst>
                <a:lin ang="0" scaled="0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0373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888196"/>
            <a:ext cx="11353800" cy="768052"/>
          </a:xfrm>
          <a:noFill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tr-TR" altLang="tr-TR" sz="3200" b="1" u="sng" dirty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Öz </a:t>
            </a:r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Değerlendirmenin Faydası</a:t>
            </a:r>
            <a:endParaRPr lang="tr-TR" sz="3200" dirty="0">
              <a:gradFill>
                <a:gsLst>
                  <a:gs pos="16000">
                    <a:srgbClr val="D4040C"/>
                  </a:gs>
                  <a:gs pos="86000">
                    <a:schemeClr val="dk1">
                      <a:tint val="98000"/>
                      <a:satMod val="130000"/>
                      <a:shade val="90000"/>
                      <a:lumMod val="103000"/>
                    </a:schemeClr>
                  </a:gs>
                </a:gsLst>
                <a:lin ang="0" scaled="0"/>
              </a:gra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38076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tr-TR" sz="3200" b="1" dirty="0"/>
              <a:t>Bir çok kuruluş, iyi bir Öz Değerlendirme sürecinde iki önemli yaklaşımı kazanır.</a:t>
            </a:r>
          </a:p>
          <a:p>
            <a:pPr marL="0" indent="0" algn="just">
              <a:buNone/>
            </a:pPr>
            <a:r>
              <a:rPr lang="tr-TR" sz="3200" b="1" dirty="0"/>
              <a:t> </a:t>
            </a:r>
          </a:p>
          <a:p>
            <a:r>
              <a:rPr lang="tr-TR" sz="3600" b="1" i="1" dirty="0">
                <a:solidFill>
                  <a:srgbClr val="C00000"/>
                </a:solidFill>
              </a:rPr>
              <a:t>Etkili olma</a:t>
            </a:r>
            <a:r>
              <a:rPr lang="en-GB" sz="3600" i="1" dirty="0">
                <a:solidFill>
                  <a:srgbClr val="C00000"/>
                </a:solidFill>
              </a:rPr>
              <a:t> </a:t>
            </a:r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→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tr-TR" sz="3200" b="1" dirty="0">
                <a:solidFill>
                  <a:srgbClr val="D20000"/>
                </a:solidFill>
              </a:rPr>
              <a:t>işleri doğru yapmak</a:t>
            </a:r>
            <a:r>
              <a:rPr lang="tr-TR" b="1" dirty="0">
                <a:solidFill>
                  <a:prstClr val="black"/>
                </a:solidFill>
              </a:rPr>
              <a:t> </a:t>
            </a:r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→</a:t>
            </a:r>
            <a:r>
              <a:rPr lang="tr-T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b="1" dirty="0" smtClean="0">
                <a:solidFill>
                  <a:prstClr val="black"/>
                </a:solidFill>
              </a:rPr>
              <a:t>maliyet</a:t>
            </a:r>
            <a:r>
              <a:rPr lang="en-GB" b="1" dirty="0">
                <a:solidFill>
                  <a:prstClr val="black"/>
                </a:solidFill>
              </a:rPr>
              <a:t>, </a:t>
            </a:r>
            <a:r>
              <a:rPr lang="tr-TR" b="1" dirty="0">
                <a:solidFill>
                  <a:prstClr val="black"/>
                </a:solidFill>
              </a:rPr>
              <a:t>kalite, </a:t>
            </a:r>
            <a:r>
              <a:rPr lang="tr-TR" b="1" dirty="0" smtClean="0">
                <a:solidFill>
                  <a:prstClr val="black"/>
                </a:solidFill>
              </a:rPr>
              <a:t>zaman </a:t>
            </a:r>
          </a:p>
          <a:p>
            <a:pPr marL="0" indent="0">
              <a:buNone/>
            </a:pPr>
            <a:r>
              <a:rPr lang="tr-TR" b="1" dirty="0">
                <a:solidFill>
                  <a:prstClr val="black"/>
                </a:solidFill>
              </a:rPr>
              <a:t>	</a:t>
            </a:r>
            <a:r>
              <a:rPr lang="tr-TR" b="1" dirty="0" smtClean="0">
                <a:solidFill>
                  <a:prstClr val="black"/>
                </a:solidFill>
              </a:rPr>
              <a:t>						    tasarrufu</a:t>
            </a:r>
            <a:r>
              <a:rPr lang="en-GB" b="1" dirty="0" smtClean="0">
                <a:solidFill>
                  <a:prstClr val="black"/>
                </a:solidFill>
              </a:rPr>
              <a:t> </a:t>
            </a:r>
            <a:endParaRPr lang="tr-TR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prstClr val="black"/>
              </a:solidFill>
            </a:endParaRPr>
          </a:p>
          <a:p>
            <a:r>
              <a:rPr lang="tr-TR" sz="3600" b="1" i="1" dirty="0">
                <a:solidFill>
                  <a:srgbClr val="C00000"/>
                </a:solidFill>
              </a:rPr>
              <a:t>Etkileyicilik</a:t>
            </a:r>
            <a:r>
              <a:rPr lang="en-GB" b="1" i="1" dirty="0">
                <a:solidFill>
                  <a:prstClr val="black"/>
                </a:solidFill>
              </a:rPr>
              <a:t> </a:t>
            </a:r>
            <a:r>
              <a:rPr lang="en-GB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→</a:t>
            </a:r>
            <a:r>
              <a:rPr lang="en-GB" b="1" dirty="0" smtClean="0">
                <a:solidFill>
                  <a:prstClr val="black"/>
                </a:solidFill>
              </a:rPr>
              <a:t> </a:t>
            </a:r>
            <a:r>
              <a:rPr lang="tr-TR" sz="3200" b="1" dirty="0">
                <a:solidFill>
                  <a:srgbClr val="D20000"/>
                </a:solidFill>
              </a:rPr>
              <a:t>doğru işler yapmak</a:t>
            </a:r>
            <a:r>
              <a:rPr lang="tr-TR" b="1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→</a:t>
            </a:r>
            <a:r>
              <a:rPr lang="tr-T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b="1" dirty="0" smtClean="0">
                <a:solidFill>
                  <a:prstClr val="black"/>
                </a:solidFill>
              </a:rPr>
              <a:t>paydaşların beklentileri</a:t>
            </a:r>
            <a:r>
              <a:rPr lang="en-GB" b="1" dirty="0" smtClean="0">
                <a:solidFill>
                  <a:prstClr val="black"/>
                </a:solidFill>
              </a:rPr>
              <a:t> </a:t>
            </a:r>
            <a:endParaRPr lang="en-GB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48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56248"/>
            <a:ext cx="10515600" cy="471646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Sürecin </a:t>
            </a:r>
            <a:r>
              <a:rPr lang="tr-TR" sz="2400" dirty="0"/>
              <a:t>zor anlaşılması </a:t>
            </a:r>
            <a:endParaRPr lang="en-GB" sz="2400" dirty="0"/>
          </a:p>
          <a:p>
            <a:r>
              <a:rPr lang="tr-TR" sz="2400" dirty="0"/>
              <a:t>Sürecin olumlu etkisi olacağına </a:t>
            </a:r>
            <a:r>
              <a:rPr lang="tr-TR" sz="2400" dirty="0" smtClean="0"/>
              <a:t>inanılmaması</a:t>
            </a:r>
          </a:p>
          <a:p>
            <a:r>
              <a:rPr lang="tr-TR" sz="2400" dirty="0">
                <a:cs typeface="Arial" panose="020B0604020202020204" pitchFamily="34" charset="0"/>
              </a:rPr>
              <a:t>Yapılan çalışmalarının maddi olarak karşılığının </a:t>
            </a:r>
            <a:r>
              <a:rPr lang="tr-TR" sz="2400" dirty="0" smtClean="0">
                <a:cs typeface="Arial" panose="020B0604020202020204" pitchFamily="34" charset="0"/>
              </a:rPr>
              <a:t>olmaması</a:t>
            </a:r>
            <a:endParaRPr lang="tr-TR" sz="2400" dirty="0"/>
          </a:p>
          <a:p>
            <a:r>
              <a:rPr lang="tr-TR" sz="2400" dirty="0" smtClean="0"/>
              <a:t>Nasıl yapılacağının ve sürece kimin dahil edileceğinin bilinmemesi</a:t>
            </a:r>
          </a:p>
          <a:p>
            <a:r>
              <a:rPr lang="tr-TR" sz="2400" dirty="0" smtClean="0"/>
              <a:t>Yalnızca </a:t>
            </a:r>
            <a:r>
              <a:rPr lang="tr-TR" sz="2400" dirty="0"/>
              <a:t>öğretmenlerin sürece dahil </a:t>
            </a:r>
            <a:r>
              <a:rPr lang="tr-TR" sz="2400" dirty="0" smtClean="0"/>
              <a:t>edilmesi</a:t>
            </a:r>
            <a:endParaRPr lang="tr-TR" sz="2400" dirty="0"/>
          </a:p>
          <a:p>
            <a:r>
              <a:rPr lang="tr-TR" sz="2400" dirty="0"/>
              <a:t>Motivasyon </a:t>
            </a:r>
            <a:r>
              <a:rPr lang="tr-TR" sz="2400" dirty="0" smtClean="0"/>
              <a:t>eksikliği</a:t>
            </a:r>
          </a:p>
          <a:p>
            <a:r>
              <a:rPr lang="tr-TR" sz="2400" dirty="0">
                <a:cs typeface="Arial" panose="020B0604020202020204" pitchFamily="34" charset="0"/>
              </a:rPr>
              <a:t>Öz Değerlendirmenin ilave iş olarak </a:t>
            </a:r>
            <a:r>
              <a:rPr lang="tr-TR" sz="2400" dirty="0" smtClean="0">
                <a:cs typeface="Arial" panose="020B0604020202020204" pitchFamily="34" charset="0"/>
              </a:rPr>
              <a:t>görülmesi</a:t>
            </a:r>
            <a:endParaRPr lang="tr-TR" sz="2400" dirty="0"/>
          </a:p>
          <a:p>
            <a:r>
              <a:rPr lang="tr-TR" sz="2400" dirty="0"/>
              <a:t>Kanıtların ortaya </a:t>
            </a:r>
            <a:r>
              <a:rPr lang="tr-TR" sz="2400" dirty="0" smtClean="0"/>
              <a:t>konulamaması</a:t>
            </a:r>
          </a:p>
          <a:p>
            <a:r>
              <a:rPr lang="tr-TR" sz="2400" dirty="0" smtClean="0"/>
              <a:t>Sözlü </a:t>
            </a:r>
            <a:r>
              <a:rPr lang="tr-TR" sz="2400" dirty="0"/>
              <a:t>iletişim tercih edildiğinden kanıtların toplanması mümkün </a:t>
            </a:r>
            <a:r>
              <a:rPr lang="tr-TR" sz="2400" dirty="0" smtClean="0"/>
              <a:t>olmaması</a:t>
            </a:r>
            <a:endParaRPr lang="en-GB" sz="2400" dirty="0"/>
          </a:p>
          <a:p>
            <a:r>
              <a:rPr lang="tr-TR" sz="2400" dirty="0"/>
              <a:t>Endüstri ve sektör katılımının eksik </a:t>
            </a:r>
            <a:r>
              <a:rPr lang="tr-TR" sz="2400" dirty="0" smtClean="0"/>
              <a:t>olması</a:t>
            </a:r>
            <a:endParaRPr lang="tr-TR" sz="2400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838200" y="888196"/>
            <a:ext cx="11353800" cy="7680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Öz </a:t>
            </a:r>
            <a:r>
              <a:rPr lang="tr-TR" altLang="tr-TR" sz="3200" b="1" u="sng" dirty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Değerlendirme </a:t>
            </a:r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Sürecinde Yaşanan Güçlükler</a:t>
            </a:r>
            <a:endParaRPr lang="tr-TR" altLang="tr-TR" sz="3200" b="1" u="sng" dirty="0">
              <a:gradFill>
                <a:gsLst>
                  <a:gs pos="16000">
                    <a:srgbClr val="D4040C"/>
                  </a:gs>
                  <a:gs pos="86000">
                    <a:schemeClr val="dk1">
                      <a:tint val="98000"/>
                      <a:satMod val="130000"/>
                      <a:shade val="90000"/>
                      <a:lumMod val="103000"/>
                    </a:schemeClr>
                  </a:gs>
                </a:gsLst>
                <a:lin ang="0" scaled="0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14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56248"/>
            <a:ext cx="10515600" cy="4716462"/>
          </a:xfrm>
        </p:spPr>
        <p:txBody>
          <a:bodyPr>
            <a:normAutofit/>
          </a:bodyPr>
          <a:lstStyle/>
          <a:p>
            <a:r>
              <a:rPr lang="tr-TR" sz="2400" dirty="0" smtClean="0">
                <a:cs typeface="Times New Roman" pitchFamily="18" charset="0"/>
              </a:rPr>
              <a:t>Okullardaki  </a:t>
            </a:r>
            <a:r>
              <a:rPr lang="tr-TR" sz="2400" dirty="0">
                <a:cs typeface="Times New Roman" pitchFamily="18" charset="0"/>
              </a:rPr>
              <a:t>fiziksel kapasite </a:t>
            </a:r>
            <a:r>
              <a:rPr lang="tr-TR" sz="2400" dirty="0" smtClean="0">
                <a:cs typeface="Times New Roman" pitchFamily="18" charset="0"/>
              </a:rPr>
              <a:t>yetersizliği</a:t>
            </a:r>
          </a:p>
          <a:p>
            <a:r>
              <a:rPr lang="tr-TR" sz="2400" dirty="0" smtClean="0"/>
              <a:t>Stratejik </a:t>
            </a:r>
            <a:r>
              <a:rPr lang="tr-TR" sz="2400" dirty="0"/>
              <a:t>planların ‘</a:t>
            </a:r>
            <a:r>
              <a:rPr lang="tr-TR" sz="2400" dirty="0" smtClean="0"/>
              <a:t>kopyala-yapıştır</a:t>
            </a:r>
            <a:r>
              <a:rPr lang="tr-TR" sz="2400" dirty="0"/>
              <a:t>’ yöntemiyle yapılması</a:t>
            </a:r>
            <a:endParaRPr lang="en-GB" sz="2400" dirty="0"/>
          </a:p>
          <a:p>
            <a:r>
              <a:rPr lang="tr-TR" sz="2400" dirty="0"/>
              <a:t>Okul personelinin, yöneticilerini eleştirmekten çekinmesi. </a:t>
            </a:r>
          </a:p>
          <a:p>
            <a:r>
              <a:rPr lang="tr-TR" sz="2400" dirty="0"/>
              <a:t>Değişime karşı direncin olması </a:t>
            </a:r>
            <a:endParaRPr lang="en-GB" sz="2400" dirty="0"/>
          </a:p>
          <a:p>
            <a:r>
              <a:rPr lang="tr-TR" sz="2400" dirty="0"/>
              <a:t>Eleştiriye açık olunmaması</a:t>
            </a:r>
          </a:p>
          <a:p>
            <a:r>
              <a:rPr lang="tr-TR" sz="2400" dirty="0"/>
              <a:t>Eğitim sistemi ve yönetiminin merkezden kontrol edilmesi sebebiyle kurumlardaki kalite kültürünün eksikliği</a:t>
            </a:r>
          </a:p>
          <a:p>
            <a:r>
              <a:rPr lang="tr-TR" sz="2400" dirty="0"/>
              <a:t>Daha öncesinde herhangi bir öz değerlendirme ya da benzeri bir değerlendirme süreci uygulanmamış </a:t>
            </a:r>
            <a:r>
              <a:rPr lang="tr-TR" sz="2400" dirty="0" smtClean="0"/>
              <a:t>olması</a:t>
            </a:r>
            <a:endParaRPr lang="tr-TR" sz="2400" dirty="0">
              <a:cs typeface="Arial" panose="020B060402020202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838200" y="888196"/>
            <a:ext cx="11353800" cy="7680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Öz </a:t>
            </a:r>
            <a:r>
              <a:rPr lang="tr-TR" altLang="tr-TR" sz="3200" b="1" u="sng" dirty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Değerlendirme </a:t>
            </a:r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Sürecinde Yaşanan Güçlükler</a:t>
            </a:r>
            <a:endParaRPr lang="tr-TR" altLang="tr-TR" sz="3200" b="1" u="sng" dirty="0">
              <a:gradFill>
                <a:gsLst>
                  <a:gs pos="16000">
                    <a:srgbClr val="D4040C"/>
                  </a:gs>
                  <a:gs pos="86000">
                    <a:schemeClr val="dk1">
                      <a:tint val="98000"/>
                      <a:satMod val="130000"/>
                      <a:shade val="90000"/>
                      <a:lumMod val="103000"/>
                    </a:schemeClr>
                  </a:gs>
                </a:gsLst>
                <a:lin ang="0" scaled="0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16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56248"/>
            <a:ext cx="10515600" cy="4716462"/>
          </a:xfrm>
        </p:spPr>
        <p:txBody>
          <a:bodyPr>
            <a:normAutofit/>
          </a:bodyPr>
          <a:lstStyle/>
          <a:p>
            <a:r>
              <a:rPr lang="tr-TR" sz="2400" dirty="0" smtClean="0">
                <a:cs typeface="Arial" panose="020B0604020202020204" pitchFamily="34" charset="0"/>
              </a:rPr>
              <a:t>Öz </a:t>
            </a:r>
            <a:r>
              <a:rPr lang="tr-TR" sz="2400" dirty="0">
                <a:cs typeface="Arial" panose="020B0604020202020204" pitchFamily="34" charset="0"/>
              </a:rPr>
              <a:t>değerlendirme sürecinin </a:t>
            </a:r>
            <a:r>
              <a:rPr lang="tr-TR" sz="2400" b="1" dirty="0">
                <a:solidFill>
                  <a:srgbClr val="C00000"/>
                </a:solidFill>
                <a:cs typeface="Arial" panose="020B0604020202020204" pitchFamily="34" charset="0"/>
              </a:rPr>
              <a:t>nesnelliği</a:t>
            </a:r>
            <a:r>
              <a:rPr lang="tr-TR" sz="2400" dirty="0">
                <a:cs typeface="Arial" panose="020B0604020202020204" pitchFamily="34" charset="0"/>
              </a:rPr>
              <a:t>, doğrudan </a:t>
            </a:r>
            <a:r>
              <a:rPr lang="tr-TR" sz="2400" b="1" dirty="0">
                <a:solidFill>
                  <a:srgbClr val="C00000"/>
                </a:solidFill>
                <a:cs typeface="Arial" panose="020B0604020202020204" pitchFamily="34" charset="0"/>
              </a:rPr>
              <a:t>okul yönetiminin tutumu</a:t>
            </a:r>
            <a:r>
              <a:rPr lang="tr-TR" sz="2400" dirty="0">
                <a:cs typeface="Arial" panose="020B0604020202020204" pitchFamily="34" charset="0"/>
              </a:rPr>
              <a:t> ile alakalıdır</a:t>
            </a:r>
            <a:r>
              <a:rPr lang="tr-TR" sz="2400" dirty="0" smtClean="0">
                <a:cs typeface="Arial" panose="020B0604020202020204" pitchFamily="34" charset="0"/>
              </a:rPr>
              <a:t>.</a:t>
            </a:r>
            <a:endParaRPr lang="en-GB" sz="2400" dirty="0">
              <a:cs typeface="Arial" panose="020B0604020202020204" pitchFamily="34" charset="0"/>
            </a:endParaRPr>
          </a:p>
          <a:p>
            <a:r>
              <a:rPr lang="tr-TR" sz="2400" dirty="0">
                <a:cs typeface="Arial" panose="020B0604020202020204" pitchFamily="34" charset="0"/>
              </a:rPr>
              <a:t>Öz değerlendirmenin </a:t>
            </a:r>
            <a:r>
              <a:rPr lang="tr-TR" sz="2400" b="1" dirty="0">
                <a:solidFill>
                  <a:srgbClr val="C00000"/>
                </a:solidFill>
                <a:cs typeface="Arial" panose="020B0604020202020204" pitchFamily="34" charset="0"/>
              </a:rPr>
              <a:t>teşvik</a:t>
            </a:r>
            <a:r>
              <a:rPr lang="tr-TR" sz="2400" dirty="0">
                <a:cs typeface="Arial" panose="020B0604020202020204" pitchFamily="34" charset="0"/>
              </a:rPr>
              <a:t> edilmesi ya da bu süreçten kaçınılması o </a:t>
            </a:r>
            <a:r>
              <a:rPr lang="tr-TR" sz="2400" b="1" dirty="0">
                <a:solidFill>
                  <a:srgbClr val="C00000"/>
                </a:solidFill>
                <a:cs typeface="Arial" panose="020B0604020202020204" pitchFamily="34" charset="0"/>
              </a:rPr>
              <a:t>kurumun liderine bağlı</a:t>
            </a:r>
            <a:r>
              <a:rPr lang="tr-TR" sz="2400" dirty="0">
                <a:cs typeface="Arial" panose="020B0604020202020204" pitchFamily="34" charset="0"/>
              </a:rPr>
              <a:t>dır</a:t>
            </a:r>
            <a:r>
              <a:rPr lang="tr-TR" sz="2400" dirty="0" smtClean="0">
                <a:cs typeface="Arial" panose="020B0604020202020204" pitchFamily="34" charset="0"/>
              </a:rPr>
              <a:t>.</a:t>
            </a:r>
            <a:endParaRPr lang="en-GB" sz="2400" dirty="0">
              <a:cs typeface="Arial" panose="020B0604020202020204" pitchFamily="34" charset="0"/>
            </a:endParaRPr>
          </a:p>
          <a:p>
            <a:r>
              <a:rPr lang="tr-TR" sz="2400" dirty="0" smtClean="0">
                <a:cs typeface="Arial" panose="020B0604020202020204" pitchFamily="34" charset="0"/>
              </a:rPr>
              <a:t>Kurum müdürlerinin</a:t>
            </a:r>
            <a:r>
              <a:rPr lang="tr-TR" sz="2400" dirty="0">
                <a:cs typeface="Arial" panose="020B0604020202020204" pitchFamily="34" charset="0"/>
              </a:rPr>
              <a:t>; sürecin düzgün bir şekilde uygulanmasını ve tüm personel, </a:t>
            </a:r>
            <a:r>
              <a:rPr lang="tr-TR" sz="2400" dirty="0" smtClean="0">
                <a:cs typeface="Arial" panose="020B0604020202020204" pitchFamily="34" charset="0"/>
              </a:rPr>
              <a:t>öğrenciler </a:t>
            </a:r>
            <a:r>
              <a:rPr lang="tr-TR" sz="2400" dirty="0">
                <a:cs typeface="Arial" panose="020B0604020202020204" pitchFamily="34" charset="0"/>
              </a:rPr>
              <a:t>ve </a:t>
            </a:r>
            <a:r>
              <a:rPr lang="tr-TR" sz="2400" b="1" dirty="0">
                <a:solidFill>
                  <a:srgbClr val="C00000"/>
                </a:solidFill>
                <a:cs typeface="Arial" panose="020B0604020202020204" pitchFamily="34" charset="0"/>
              </a:rPr>
              <a:t>fayda sahiplerinin sürece dahil olması</a:t>
            </a:r>
            <a:r>
              <a:rPr lang="tr-TR" sz="2400" dirty="0">
                <a:cs typeface="Arial" panose="020B0604020202020204" pitchFamily="34" charset="0"/>
              </a:rPr>
              <a:t>nı sağlayacak yöntem geliştirmesi gerekmektedir</a:t>
            </a:r>
            <a:r>
              <a:rPr lang="tr-TR" sz="2400" dirty="0" smtClean="0">
                <a:cs typeface="Arial" panose="020B0604020202020204" pitchFamily="34" charset="0"/>
              </a:rPr>
              <a:t>.</a:t>
            </a:r>
          </a:p>
          <a:p>
            <a:r>
              <a:rPr lang="tr-TR" sz="2400" dirty="0">
                <a:cs typeface="Arial" panose="020B0604020202020204" pitchFamily="34" charset="0"/>
              </a:rPr>
              <a:t>Kurum müdürlerinin, planlanan eylemlerin hazırlanması ve uygulanması sürecinde </a:t>
            </a:r>
            <a:r>
              <a:rPr lang="tr-TR" sz="2400" b="1" dirty="0">
                <a:solidFill>
                  <a:srgbClr val="C00000"/>
                </a:solidFill>
                <a:cs typeface="Arial" panose="020B0604020202020204" pitchFamily="34" charset="0"/>
              </a:rPr>
              <a:t>liderlik</a:t>
            </a:r>
            <a:r>
              <a:rPr lang="tr-TR" sz="2400" dirty="0">
                <a:cs typeface="Arial" panose="020B0604020202020204" pitchFamily="34" charset="0"/>
              </a:rPr>
              <a:t> etmeleri gerekmektedir. </a:t>
            </a:r>
          </a:p>
          <a:p>
            <a:r>
              <a:rPr lang="tr-TR" sz="2400" dirty="0">
                <a:cs typeface="Arial" panose="020B0604020202020204" pitchFamily="34" charset="0"/>
              </a:rPr>
              <a:t>Okul müdürlerinin, personeli yönlendirebilme ve katılımlarının sürece dahil edilebilmesi için, bir bütün halinde </a:t>
            </a:r>
            <a:r>
              <a:rPr lang="tr-TR" sz="2400" b="1" dirty="0">
                <a:solidFill>
                  <a:srgbClr val="C00000"/>
                </a:solidFill>
                <a:cs typeface="Arial" panose="020B0604020202020204" pitchFamily="34" charset="0"/>
              </a:rPr>
              <a:t>süreç hakkında gerekli bilgiye sahip olma</a:t>
            </a:r>
            <a:r>
              <a:rPr lang="tr-TR" sz="2400" dirty="0">
                <a:cs typeface="Arial" panose="020B0604020202020204" pitchFamily="34" charset="0"/>
              </a:rPr>
              <a:t>ları gerekmektedir. </a:t>
            </a:r>
            <a:endParaRPr lang="en-GB" sz="2400" dirty="0">
              <a:cs typeface="Arial" panose="020B0604020202020204" pitchFamily="34" charset="0"/>
            </a:endParaRPr>
          </a:p>
          <a:p>
            <a:endParaRPr lang="tr-TR" sz="1900" dirty="0">
              <a:cs typeface="Arial" panose="020B0604020202020204" pitchFamily="34" charset="0"/>
            </a:endParaRPr>
          </a:p>
          <a:p>
            <a:endParaRPr lang="tr-TR" sz="3600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838200" y="888196"/>
            <a:ext cx="11353800" cy="7680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Öz </a:t>
            </a:r>
            <a:r>
              <a:rPr lang="tr-TR" altLang="tr-TR" sz="3200" b="1" u="sng" dirty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Değerlendirme </a:t>
            </a:r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İle İlgili Öneriler</a:t>
            </a:r>
            <a:endParaRPr lang="tr-TR" altLang="tr-TR" sz="3200" b="1" u="sng" dirty="0">
              <a:gradFill>
                <a:gsLst>
                  <a:gs pos="16000">
                    <a:srgbClr val="D4040C"/>
                  </a:gs>
                  <a:gs pos="86000">
                    <a:schemeClr val="dk1">
                      <a:tint val="98000"/>
                      <a:satMod val="130000"/>
                      <a:shade val="90000"/>
                      <a:lumMod val="103000"/>
                    </a:schemeClr>
                  </a:gs>
                </a:gsLst>
                <a:lin ang="0" scaled="0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024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İçerik Yer Tutucusu 2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9196" y="1656248"/>
            <a:ext cx="7307254" cy="4824134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838200" y="888196"/>
            <a:ext cx="11353800" cy="7680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Öz </a:t>
            </a:r>
            <a:r>
              <a:rPr lang="tr-TR" altLang="tr-TR" sz="3200" b="1" u="sng" dirty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Değerlendirme </a:t>
            </a:r>
            <a:r>
              <a:rPr lang="tr-TR" altLang="tr-TR" sz="3200" b="1" u="sng" dirty="0" smtClean="0">
                <a:gradFill>
                  <a:gsLst>
                    <a:gs pos="16000">
                      <a:srgbClr val="D4040C"/>
                    </a:gs>
                    <a:gs pos="86000">
                      <a:schemeClr val="dk1">
                        <a:tint val="98000"/>
                        <a:satMod val="130000"/>
                        <a:shade val="90000"/>
                        <a:lumMod val="103000"/>
                      </a:schemeClr>
                    </a:gs>
                  </a:gsLst>
                  <a:lin ang="0" scaled="0"/>
                </a:gradFill>
                <a:latin typeface="+mn-lt"/>
              </a:rPr>
              <a:t>Döngüsü</a:t>
            </a:r>
            <a:endParaRPr lang="tr-TR" altLang="tr-TR" sz="3200" b="1" u="sng" dirty="0">
              <a:gradFill>
                <a:gsLst>
                  <a:gs pos="16000">
                    <a:srgbClr val="D4040C"/>
                  </a:gs>
                  <a:gs pos="86000">
                    <a:schemeClr val="dk1">
                      <a:tint val="98000"/>
                      <a:satMod val="130000"/>
                      <a:shade val="90000"/>
                      <a:lumMod val="103000"/>
                    </a:schemeClr>
                  </a:gs>
                </a:gsLst>
                <a:lin ang="0" scaled="0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200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eması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eması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eması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</TotalTime>
  <Words>1637</Words>
  <Application>Microsoft Office PowerPoint</Application>
  <PresentationFormat>Geniş ekran</PresentationFormat>
  <Paragraphs>265</Paragraphs>
  <Slides>28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Times New Roman</vt:lpstr>
      <vt:lpstr>Wingdings</vt:lpstr>
      <vt:lpstr>Office Teması</vt:lpstr>
      <vt:lpstr>PowerPoint Sunusu</vt:lpstr>
      <vt:lpstr>Öz değerlendirme Nedir?</vt:lpstr>
      <vt:lpstr>Akreditasyon Süreç Şeması</vt:lpstr>
      <vt:lpstr>Öz Değerlendirmenin Amacı Nedir?</vt:lpstr>
      <vt:lpstr>Öz Değerlendirmenin Faydası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Fatih BAYRAK</dc:creator>
  <cp:lastModifiedBy>Umut ACIKGOZ</cp:lastModifiedBy>
  <cp:revision>204</cp:revision>
  <cp:lastPrinted>2016-03-01T08:07:46Z</cp:lastPrinted>
  <dcterms:created xsi:type="dcterms:W3CDTF">2016-03-01T07:59:13Z</dcterms:created>
  <dcterms:modified xsi:type="dcterms:W3CDTF">2017-04-25T09:25:37Z</dcterms:modified>
</cp:coreProperties>
</file>